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91" r:id="rId3"/>
    <p:sldId id="258" r:id="rId4"/>
    <p:sldId id="290" r:id="rId5"/>
    <p:sldId id="259" r:id="rId6"/>
    <p:sldId id="261" r:id="rId7"/>
    <p:sldId id="262" r:id="rId8"/>
    <p:sldId id="263" r:id="rId9"/>
    <p:sldId id="280" r:id="rId10"/>
    <p:sldId id="281" r:id="rId11"/>
    <p:sldId id="286" r:id="rId12"/>
    <p:sldId id="287" r:id="rId13"/>
    <p:sldId id="288" r:id="rId14"/>
    <p:sldId id="289" r:id="rId15"/>
    <p:sldId id="297" r:id="rId16"/>
    <p:sldId id="292" r:id="rId17"/>
    <p:sldId id="294" r:id="rId18"/>
    <p:sldId id="276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3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4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1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5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3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7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868B10-9FF6-4F97-A2D2-1C2C56DC63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ECA3B3-EADD-4765-A3BB-932265F8742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3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Министерство образования и науки РФ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Федеральное государственное бюджетное образовательное учреждение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высшего профессионального образования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«Новгородский государственный университет имени Ярослава Мудрого»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МНОГОПРОФИЛЬНЫЙ КОЛЛЕДЖ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МЕДИЦИНСКИЙ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КОЛЛЕДЖ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Альтернативные источники энергии в Германии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Дисциплина «Иностранный язык. Немецкий язык»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 Unicode MS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 Unicode MS"/>
              </a:rPr>
            </a:br>
            <a:r>
              <a:rPr lang="en-US" sz="1600" dirty="0" smtClean="0">
                <a:solidFill>
                  <a:prstClr val="black"/>
                </a:solidFill>
                <a:latin typeface="Arial Unicode MS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 Unicode MS"/>
              </a:rPr>
            </a:br>
            <a:r>
              <a:rPr lang="en-US" sz="1600" dirty="0" smtClean="0">
                <a:solidFill>
                  <a:prstClr val="black"/>
                </a:solidFill>
                <a:latin typeface="Arial Unicode MS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 Unicode MS"/>
              </a:rPr>
            </a:br>
            <a:endParaRPr lang="ru-RU" sz="1600" dirty="0" smtClean="0">
              <a:solidFill>
                <a:prstClr val="black"/>
              </a:solidFill>
              <a:latin typeface="Arial Unicode MS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Преподаватель: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Никифорова Е.В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Студент группы 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32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мс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5882до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r"/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ГлумоваЕ.И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Arial Unicode MS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2017г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>
              <a:solidFill>
                <a:prstClr val="black"/>
              </a:solidFill>
              <a:latin typeface="Arial Unicode MS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385320" y="165956"/>
            <a:ext cx="622852" cy="4240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165490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810841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366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1600" y="-1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 году планируется довести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ветроэлектронику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45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Гигаватт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center.lbl.gov/wp-content/uploads/sites/2/2010/02/201_2658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165490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10841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794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становленная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мощность фотоэлектрических станций будет составлять 39,5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Гигаватт.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663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165490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810841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798896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году запланировано увеличение суммарной мощности подобных электростанций до 9,3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Гигаватт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365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165490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810841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5431"/>
            <a:ext cx="8406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гидроэнергетики не превышает 2%, однако и здесь намечено увеличение мощности до 6,5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Гигаватт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365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165490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810841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7395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Предполагается, что мощность таких станций к 2020 г. может достигнуть 600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Мегаватт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208548"/>
            <a:ext cx="1219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-1" y="1634624"/>
            <a:ext cx="1196741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уже длительное время действует система “зеленых тарифов”, по которой энергосистема вынуждена покупать электрическую энергию у производителей возобновляемой энергии. Что же касается частных лиц, то система компенсаций продумана таким образом, что физическое лицо покупает и устанавливает систему на основе ВИЭ за собственные средства. Однако за каждый выработанный кВт·ч электроэнергии физ. лицо будет получать денежную компенсацию в течение 20 лет. Сумма компенсации может достигать до 30 центов, компенсация также дифференцируется по времени, тот, кто установил у себя ВИЭ несколькими годами ранее, будет больше получать по сравнению с теми, кто установил их сегодня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415853" y="184566"/>
            <a:ext cx="622852" cy="4240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336632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65490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8108410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25126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9618" y="734831"/>
            <a:ext cx="1556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Итоги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" y="1732872"/>
            <a:ext cx="12192000" cy="477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defTabSz="914400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наибольший прогресс в реализации «энергетического поворота» был достигнут в электроэнергетике, первоначально программа предполагала кардинальные изменения в трех сферах: электричество, тепло, транспорт.</a:t>
            </a:r>
          </a:p>
          <a:p>
            <a:pPr indent="450000" defTabSz="914400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же, разработанная и впервые опробованная в Германии сбалансированная, долгосрочная система зеленых тарифов вывела Германию в мировые лидеры по объему инвестиций в возобновляемые источники энергии и количеству установок, работающих на энергии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ветра, солнца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1415853" y="184566"/>
            <a:ext cx="622852" cy="4240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543243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6477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ecopartnerstvo.by/sites/default/files/gorod_climat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нак запрета 5">
            <a:hlinkClick r:id="rId3" action="ppaction://hlinksldjump"/>
          </p:cNvPr>
          <p:cNvSpPr/>
          <p:nvPr/>
        </p:nvSpPr>
        <p:spPr>
          <a:xfrm>
            <a:off x="11474622" y="93986"/>
            <a:ext cx="635000" cy="6927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61" y="2046562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36633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1385320" y="165956"/>
            <a:ext cx="622852" cy="4240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05404" y="-64168"/>
            <a:ext cx="5981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Источники информации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503" y="764751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Правительства ФРГ (нем.) 02.10.2014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Blick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Bruttostromerzeugung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знать об энергетическом повороте. 20.03.2014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Орт. Долгий путь к энергетическому повороту. 20.03.2014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англ.). 02.10.2014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поворот успешным проектом. 21.03.2014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Бахарева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Алина. Страны БРИКС лидируют по инвестициям в "зеленую" энергетику. - Независимая газета. 11.02.2014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Рихард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Фукс, Сабина Фабер, Андрей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Энергетический поворот - ключевая задача будущего правительства ФРГ. 09.09.2013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Жолквер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скептически смотрят на "энергетический поворот" Германии. 22.05.2013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Vision and mission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англ.)-официальный сайт Агентства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IRENA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56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416" y="985664"/>
            <a:ext cx="9603275" cy="730807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70367" y="1579188"/>
            <a:ext cx="120015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Введение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Исторический аспект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Цели реализации</a:t>
            </a:r>
            <a:r>
              <a:rPr kumimoji="0" lang="ru-RU" alt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«Энергетического поворота»</a:t>
            </a:r>
            <a:endParaRPr kumimoji="0" lang="ru-RU" altLang="ru-RU" sz="3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kumimoji="0" lang="ru-RU" alt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Прогноза</a:t>
            </a:r>
            <a:r>
              <a:rPr kumimoji="0" lang="ru-RU" altLang="ru-RU" sz="3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развития альтернативной энергетики Германии</a:t>
            </a:r>
            <a:endParaRPr kumimoji="0" lang="ru-RU" altLang="ru-RU" sz="3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Итоги</a:t>
            </a:r>
            <a:endParaRPr lang="ru-RU" altLang="ru-RU" sz="3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Источники</a:t>
            </a:r>
            <a:endParaRPr kumimoji="0" lang="ru-RU" alt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нак запрета 5">
            <a:hlinkClick r:id="rId8" action="ppaction://hlinksldjump"/>
          </p:cNvPr>
          <p:cNvSpPr/>
          <p:nvPr/>
        </p:nvSpPr>
        <p:spPr>
          <a:xfrm>
            <a:off x="11474622" y="93986"/>
            <a:ext cx="635000" cy="6927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0"/>
            <a:ext cx="11999495" cy="1782249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РАЗВИТИЯ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ГЕРМАНИИ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81983" y="1431384"/>
            <a:ext cx="1095775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Ветроэнергетика</a:t>
            </a:r>
            <a:endParaRPr lang="ru-RU" alt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Солнечная 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энергетика</a:t>
            </a:r>
            <a:endParaRPr lang="ru-RU" alt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Биоэнергетика</a:t>
            </a:r>
            <a:endParaRPr lang="ru-RU" alt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Гидроэнергетика</a:t>
            </a:r>
            <a:endParaRPr lang="ru-RU" alt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Геотермальная энергетика</a:t>
            </a:r>
            <a:endParaRPr lang="ru-RU" alt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Тарифное регулирование</a:t>
            </a:r>
            <a:endParaRPr lang="ru-RU" alt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4639496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36241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45" y="608636"/>
            <a:ext cx="5366950" cy="5464720"/>
          </a:xfrm>
        </p:spPr>
        <p:txBody>
          <a:bodyPr>
            <a:normAutofit fontScale="92500"/>
          </a:bodyPr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перспективных способов получения, передачи и использования энергии, которые распространены не так широко, как традиционные, однако представляют интерес из-за выгодности их использования при, как правило, низком риске причинения вреда окружающей среде.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4766" y="15512"/>
            <a:ext cx="6946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энергетика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2" y="784953"/>
            <a:ext cx="6606748" cy="5541706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639496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10037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36861" y="734831"/>
            <a:ext cx="6118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ИСТОРИЧЕСКИЙ АСПЕКТ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504272"/>
            <a:ext cx="12192000" cy="4821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defTabSz="914400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правительственная программа по внедрению ВИЭ в Германии была принята в 1989 году и называлась “100 МВт ветра”, так что уже в 1990 году страна получала часть возобновляемой энергии, к 2011 году мощность ветровых установок выросла до 29 060 МВт. Впрочем, не остались в стороне и другие направления альтернативной энергии: солнечная энергетика, биоэнергетика, гидроэнергетика, геотермальная энергия, но о них чуть позже. В 2009 году Германия пережила настоящий бум развития возобновляемых источников энергии, доля которых составила 10,1 % в общей структуре энергопотребления страны.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1415853" y="184566"/>
            <a:ext cx="622852" cy="4240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6632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639496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6516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реализации </a:t>
            </a:r>
            <a:r>
              <a:rPr lang="ru-RU" alt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Энергетического поворота»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4590" y="1956482"/>
            <a:ext cx="1196741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Борьба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изменением климата; 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импорта энергоносителей; 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Стимулирование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технологических 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«зелёной экономики»; 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Уменьшение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использования атомной энергии; 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34075" algn="r"/>
              </a:tabLst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Борьба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монополиями в энергетическом секторе </a:t>
            </a:r>
            <a:endParaRPr lang="ru-RU" alt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415853" y="184566"/>
            <a:ext cx="622852" cy="4240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639496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4225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639496" y="6336632"/>
            <a:ext cx="3105512" cy="52136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524</TotalTime>
  <Words>611</Words>
  <Application>Microsoft Office PowerPoint</Application>
  <PresentationFormat>Произвольный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Презентация PowerPoint</vt:lpstr>
      <vt:lpstr>Презентация PowerPoint</vt:lpstr>
      <vt:lpstr>Содержание</vt:lpstr>
      <vt:lpstr>ПРОГНОЗЫ РАЗВИТИЯ  АЛЬТЕРНАТИВНОЙ ЭНЕРГЕТИКИ ГЕРМАНИИ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База стройматериалов «Енот»</dc:title>
  <dc:creator>Игорь Егоров</dc:creator>
  <cp:lastModifiedBy>Elena</cp:lastModifiedBy>
  <cp:revision>69</cp:revision>
  <dcterms:created xsi:type="dcterms:W3CDTF">2016-06-08T10:44:37Z</dcterms:created>
  <dcterms:modified xsi:type="dcterms:W3CDTF">2021-04-01T10:00:30Z</dcterms:modified>
</cp:coreProperties>
</file>