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6" r:id="rId3"/>
    <p:sldId id="261" r:id="rId4"/>
    <p:sldId id="259" r:id="rId5"/>
    <p:sldId id="280" r:id="rId6"/>
    <p:sldId id="263" r:id="rId7"/>
    <p:sldId id="264" r:id="rId8"/>
    <p:sldId id="281" r:id="rId9"/>
    <p:sldId id="282" r:id="rId10"/>
    <p:sldId id="265" r:id="rId11"/>
    <p:sldId id="266" r:id="rId12"/>
    <p:sldId id="272" r:id="rId13"/>
    <p:sldId id="267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92" r:id="rId30"/>
    <p:sldId id="293" r:id="rId31"/>
    <p:sldId id="294" r:id="rId32"/>
    <p:sldId id="295" r:id="rId33"/>
    <p:sldId id="296" r:id="rId34"/>
    <p:sldId id="299" r:id="rId35"/>
    <p:sldId id="279" r:id="rId36"/>
    <p:sldId id="260" r:id="rId37"/>
    <p:sldId id="28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9" autoAdjust="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2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DFBE16-786F-4603-8C46-F144471372E7}" type="doc">
      <dgm:prSet loTypeId="urn:microsoft.com/office/officeart/2005/8/layout/vList6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E7B0924-B8C5-49D0-A0F6-4159658D7233}">
      <dgm:prSet/>
      <dgm:spPr/>
      <dgm:t>
        <a:bodyPr/>
        <a:lstStyle/>
        <a:p>
          <a:pPr rtl="0"/>
          <a:r>
            <a:rPr lang="ru-RU" dirty="0" smtClean="0"/>
            <a:t>Префиксы : </a:t>
          </a:r>
          <a:endParaRPr lang="ru-RU" dirty="0"/>
        </a:p>
      </dgm:t>
    </dgm:pt>
    <dgm:pt modelId="{62E57019-952D-4D8C-9E19-15D9E3D856D2}" type="parTrans" cxnId="{EAAEA5ED-1BBF-4D09-824C-A04E6C08E779}">
      <dgm:prSet/>
      <dgm:spPr/>
      <dgm:t>
        <a:bodyPr/>
        <a:lstStyle/>
        <a:p>
          <a:endParaRPr lang="ru-RU"/>
        </a:p>
      </dgm:t>
    </dgm:pt>
    <dgm:pt modelId="{7FB1EBC4-DD5E-49AA-B2C7-6D0223291BDA}" type="sibTrans" cxnId="{EAAEA5ED-1BBF-4D09-824C-A04E6C08E779}">
      <dgm:prSet/>
      <dgm:spPr/>
      <dgm:t>
        <a:bodyPr/>
        <a:lstStyle/>
        <a:p>
          <a:endParaRPr lang="ru-RU"/>
        </a:p>
      </dgm:t>
    </dgm:pt>
    <dgm:pt modelId="{9DCB1182-34F1-4EED-91C5-6C985FFC0A93}">
      <dgm:prSet/>
      <dgm:spPr/>
      <dgm:t>
        <a:bodyPr/>
        <a:lstStyle/>
        <a:p>
          <a:pPr rtl="0"/>
          <a:r>
            <a:rPr lang="ru-RU" b="1" i="1" dirty="0" err="1" smtClean="0"/>
            <a:t>ab</a:t>
          </a:r>
          <a:r>
            <a:rPr lang="ru-RU" b="1" i="1" dirty="0" smtClean="0"/>
            <a:t>-</a:t>
          </a:r>
          <a:endParaRPr lang="ru-RU" b="1" i="1" dirty="0"/>
        </a:p>
      </dgm:t>
    </dgm:pt>
    <dgm:pt modelId="{16F61C00-21DE-4B31-8EA2-3C29AC5CEFF4}" type="parTrans" cxnId="{1B7AB023-8D0F-41DA-A80A-9371795479AE}">
      <dgm:prSet/>
      <dgm:spPr/>
      <dgm:t>
        <a:bodyPr/>
        <a:lstStyle/>
        <a:p>
          <a:endParaRPr lang="ru-RU"/>
        </a:p>
      </dgm:t>
    </dgm:pt>
    <dgm:pt modelId="{93CEAC92-5C6D-4C5D-9331-0A9535A00362}" type="sibTrans" cxnId="{1B7AB023-8D0F-41DA-A80A-9371795479AE}">
      <dgm:prSet/>
      <dgm:spPr/>
      <dgm:t>
        <a:bodyPr/>
        <a:lstStyle/>
        <a:p>
          <a:endParaRPr lang="ru-RU"/>
        </a:p>
      </dgm:t>
    </dgm:pt>
    <dgm:pt modelId="{D06020BE-3826-407F-9F7E-02A078F90473}">
      <dgm:prSet/>
      <dgm:spPr/>
      <dgm:t>
        <a:bodyPr/>
        <a:lstStyle/>
        <a:p>
          <a:pPr rtl="0"/>
          <a:r>
            <a:rPr lang="ru-RU" b="1" i="1" dirty="0" err="1" smtClean="0"/>
            <a:t>be</a:t>
          </a:r>
          <a:r>
            <a:rPr lang="ru-RU" b="1" i="1" dirty="0" smtClean="0"/>
            <a:t>-</a:t>
          </a:r>
          <a:endParaRPr lang="ru-RU" b="1" i="1" dirty="0"/>
        </a:p>
      </dgm:t>
    </dgm:pt>
    <dgm:pt modelId="{2DC78D9A-7970-42C9-BF9F-6CA7471E5C7D}" type="parTrans" cxnId="{657A4927-DF47-4C28-A999-FD629E04DE45}">
      <dgm:prSet/>
      <dgm:spPr/>
      <dgm:t>
        <a:bodyPr/>
        <a:lstStyle/>
        <a:p>
          <a:endParaRPr lang="ru-RU"/>
        </a:p>
      </dgm:t>
    </dgm:pt>
    <dgm:pt modelId="{ECD06264-95B2-4676-BC28-842F38811F03}" type="sibTrans" cxnId="{657A4927-DF47-4C28-A999-FD629E04DE45}">
      <dgm:prSet/>
      <dgm:spPr/>
      <dgm:t>
        <a:bodyPr/>
        <a:lstStyle/>
        <a:p>
          <a:endParaRPr lang="ru-RU"/>
        </a:p>
      </dgm:t>
    </dgm:pt>
    <dgm:pt modelId="{54ED11EF-FF26-462F-87C3-64757E9B4630}">
      <dgm:prSet/>
      <dgm:spPr/>
      <dgm:t>
        <a:bodyPr/>
        <a:lstStyle/>
        <a:p>
          <a:pPr rtl="0"/>
          <a:r>
            <a:rPr lang="ru-RU" b="1" i="1" dirty="0" err="1" smtClean="0"/>
            <a:t>ein</a:t>
          </a:r>
          <a:r>
            <a:rPr lang="ru-RU" b="1" i="1" dirty="0" smtClean="0"/>
            <a:t>-</a:t>
          </a:r>
          <a:endParaRPr lang="ru-RU" b="1" i="1" dirty="0"/>
        </a:p>
      </dgm:t>
    </dgm:pt>
    <dgm:pt modelId="{38774E6A-C6B0-44D5-8CC0-62E4C54AD14E}" type="parTrans" cxnId="{BF29633F-D130-49F1-8959-31E4A9A0426C}">
      <dgm:prSet/>
      <dgm:spPr/>
      <dgm:t>
        <a:bodyPr/>
        <a:lstStyle/>
        <a:p>
          <a:endParaRPr lang="ru-RU"/>
        </a:p>
      </dgm:t>
    </dgm:pt>
    <dgm:pt modelId="{1CD5B00A-B1AE-4FC9-8825-88B5DB868504}" type="sibTrans" cxnId="{BF29633F-D130-49F1-8959-31E4A9A0426C}">
      <dgm:prSet/>
      <dgm:spPr/>
      <dgm:t>
        <a:bodyPr/>
        <a:lstStyle/>
        <a:p>
          <a:endParaRPr lang="ru-RU"/>
        </a:p>
      </dgm:t>
    </dgm:pt>
    <dgm:pt modelId="{B08647A6-29A4-49B8-8BB2-53A197172089}">
      <dgm:prSet/>
      <dgm:spPr/>
      <dgm:t>
        <a:bodyPr/>
        <a:lstStyle/>
        <a:p>
          <a:pPr rtl="0"/>
          <a:r>
            <a:rPr lang="ru-RU" b="1" i="1" dirty="0" err="1" smtClean="0"/>
            <a:t>er</a:t>
          </a:r>
          <a:r>
            <a:rPr lang="ru-RU" b="1" i="1" dirty="0" smtClean="0"/>
            <a:t>-</a:t>
          </a:r>
          <a:endParaRPr lang="ru-RU" b="1" i="1" dirty="0"/>
        </a:p>
      </dgm:t>
    </dgm:pt>
    <dgm:pt modelId="{3F925701-25F4-4F38-B012-8DD79588A941}" type="parTrans" cxnId="{A1BEAD60-396F-4E0D-8DA3-E0937A7996DD}">
      <dgm:prSet/>
      <dgm:spPr/>
      <dgm:t>
        <a:bodyPr/>
        <a:lstStyle/>
        <a:p>
          <a:endParaRPr lang="ru-RU"/>
        </a:p>
      </dgm:t>
    </dgm:pt>
    <dgm:pt modelId="{FE527897-757D-458C-97B1-0A2061F8DE6F}" type="sibTrans" cxnId="{A1BEAD60-396F-4E0D-8DA3-E0937A7996DD}">
      <dgm:prSet/>
      <dgm:spPr/>
      <dgm:t>
        <a:bodyPr/>
        <a:lstStyle/>
        <a:p>
          <a:endParaRPr lang="ru-RU"/>
        </a:p>
      </dgm:t>
    </dgm:pt>
    <dgm:pt modelId="{3E3CB0FA-E361-4A37-932B-39FC390212CE}">
      <dgm:prSet/>
      <dgm:spPr/>
      <dgm:t>
        <a:bodyPr/>
        <a:lstStyle/>
        <a:p>
          <a:pPr rtl="0"/>
          <a:r>
            <a:rPr lang="ru-RU" b="1" i="1" dirty="0" err="1" smtClean="0"/>
            <a:t>ge</a:t>
          </a:r>
          <a:r>
            <a:rPr lang="ru-RU" b="1" i="1" dirty="0" smtClean="0"/>
            <a:t>-</a:t>
          </a:r>
          <a:endParaRPr lang="ru-RU" b="1" i="1" dirty="0"/>
        </a:p>
      </dgm:t>
    </dgm:pt>
    <dgm:pt modelId="{E1B8057F-62FF-45C7-BFA3-D0529E3C027B}" type="parTrans" cxnId="{D4CDEE26-15A3-4BD1-99ED-01726A9B60ED}">
      <dgm:prSet/>
      <dgm:spPr/>
      <dgm:t>
        <a:bodyPr/>
        <a:lstStyle/>
        <a:p>
          <a:endParaRPr lang="ru-RU"/>
        </a:p>
      </dgm:t>
    </dgm:pt>
    <dgm:pt modelId="{D327D30D-B89F-42A7-A9E9-1D6863741825}" type="sibTrans" cxnId="{D4CDEE26-15A3-4BD1-99ED-01726A9B60ED}">
      <dgm:prSet/>
      <dgm:spPr/>
      <dgm:t>
        <a:bodyPr/>
        <a:lstStyle/>
        <a:p>
          <a:endParaRPr lang="ru-RU"/>
        </a:p>
      </dgm:t>
    </dgm:pt>
    <dgm:pt modelId="{FBD7179B-C711-4880-B11F-873A7CB33FF0}">
      <dgm:prSet/>
      <dgm:spPr/>
      <dgm:t>
        <a:bodyPr/>
        <a:lstStyle/>
        <a:p>
          <a:pPr rtl="0"/>
          <a:r>
            <a:rPr lang="ru-RU" b="1" i="1" dirty="0" err="1" smtClean="0"/>
            <a:t>un</a:t>
          </a:r>
          <a:r>
            <a:rPr lang="ru-RU" b="1" i="1" dirty="0" smtClean="0"/>
            <a:t>-</a:t>
          </a:r>
          <a:endParaRPr lang="ru-RU" b="1" i="1" dirty="0"/>
        </a:p>
      </dgm:t>
    </dgm:pt>
    <dgm:pt modelId="{CDF110C1-C4D2-460A-BA2A-DE55DDA85051}" type="parTrans" cxnId="{1E860662-B4E6-427B-901D-E5DA88C67F24}">
      <dgm:prSet/>
      <dgm:spPr/>
      <dgm:t>
        <a:bodyPr/>
        <a:lstStyle/>
        <a:p>
          <a:endParaRPr lang="ru-RU"/>
        </a:p>
      </dgm:t>
    </dgm:pt>
    <dgm:pt modelId="{6138E672-3321-4346-8DCA-495018D21526}" type="sibTrans" cxnId="{1E860662-B4E6-427B-901D-E5DA88C67F24}">
      <dgm:prSet/>
      <dgm:spPr/>
      <dgm:t>
        <a:bodyPr/>
        <a:lstStyle/>
        <a:p>
          <a:endParaRPr lang="ru-RU"/>
        </a:p>
      </dgm:t>
    </dgm:pt>
    <dgm:pt modelId="{596B3C4A-5497-46E6-8287-D72663A362BD}">
      <dgm:prSet/>
      <dgm:spPr/>
      <dgm:t>
        <a:bodyPr/>
        <a:lstStyle/>
        <a:p>
          <a:pPr rtl="0"/>
          <a:r>
            <a:rPr lang="en-US" b="1" i="1" smtClean="0"/>
            <a:t>z</a:t>
          </a:r>
          <a:r>
            <a:rPr lang="ru-RU" b="1" i="1" smtClean="0"/>
            <a:t>u-</a:t>
          </a:r>
          <a:endParaRPr lang="ru-RU" dirty="0"/>
        </a:p>
      </dgm:t>
    </dgm:pt>
    <dgm:pt modelId="{1CD3A147-F891-41F5-8F79-BB92A5A5A0E8}" type="parTrans" cxnId="{3DEC96D1-40B8-4EB5-BC13-72DD764F6E1D}">
      <dgm:prSet/>
      <dgm:spPr/>
      <dgm:t>
        <a:bodyPr/>
        <a:lstStyle/>
        <a:p>
          <a:endParaRPr lang="ru-RU"/>
        </a:p>
      </dgm:t>
    </dgm:pt>
    <dgm:pt modelId="{284300BE-B49F-4667-B6D8-59D77DE6B98A}" type="sibTrans" cxnId="{3DEC96D1-40B8-4EB5-BC13-72DD764F6E1D}">
      <dgm:prSet/>
      <dgm:spPr/>
      <dgm:t>
        <a:bodyPr/>
        <a:lstStyle/>
        <a:p>
          <a:endParaRPr lang="ru-RU"/>
        </a:p>
      </dgm:t>
    </dgm:pt>
    <dgm:pt modelId="{1F728F05-B240-43AF-AF59-A3CBB4B4A9E7}">
      <dgm:prSet/>
      <dgm:spPr/>
      <dgm:t>
        <a:bodyPr/>
        <a:lstStyle/>
        <a:p>
          <a:r>
            <a:rPr lang="ru-RU" b="1" i="1" dirty="0" err="1" smtClean="0"/>
            <a:t>aus</a:t>
          </a:r>
          <a:r>
            <a:rPr lang="ru-RU" b="1" i="1" dirty="0" smtClean="0"/>
            <a:t>- </a:t>
          </a:r>
          <a:endParaRPr lang="ru-RU" b="1" i="1" dirty="0"/>
        </a:p>
      </dgm:t>
    </dgm:pt>
    <dgm:pt modelId="{B493876D-9D69-4C5A-A29E-B118DF76C4B6}" type="parTrans" cxnId="{F0F4EEB2-AE71-4612-A0B5-34A88F5E6495}">
      <dgm:prSet/>
      <dgm:spPr/>
      <dgm:t>
        <a:bodyPr/>
        <a:lstStyle/>
        <a:p>
          <a:endParaRPr lang="ru-RU"/>
        </a:p>
      </dgm:t>
    </dgm:pt>
    <dgm:pt modelId="{3152BE50-9D11-481D-B8A4-78B5F69F36BA}" type="sibTrans" cxnId="{F0F4EEB2-AE71-4612-A0B5-34A88F5E6495}">
      <dgm:prSet/>
      <dgm:spPr/>
      <dgm:t>
        <a:bodyPr/>
        <a:lstStyle/>
        <a:p>
          <a:endParaRPr lang="ru-RU"/>
        </a:p>
      </dgm:t>
    </dgm:pt>
    <dgm:pt modelId="{89E2E4D3-9272-4482-8D0F-55A6B4954F5F}" type="pres">
      <dgm:prSet presAssocID="{32DFBE16-786F-4603-8C46-F144471372E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1851E2-A55A-4DBC-AF57-96749A4E3C7E}" type="pres">
      <dgm:prSet presAssocID="{4E7B0924-B8C5-49D0-A0F6-4159658D7233}" presName="linNode" presStyleCnt="0"/>
      <dgm:spPr/>
    </dgm:pt>
    <dgm:pt modelId="{85E787C8-D0E3-4088-A4AF-B9DF79FA6F4E}" type="pres">
      <dgm:prSet presAssocID="{4E7B0924-B8C5-49D0-A0F6-4159658D7233}" presName="parentShp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721FE-5A9B-4D33-8803-1DEE6DBCE1AF}" type="pres">
      <dgm:prSet presAssocID="{4E7B0924-B8C5-49D0-A0F6-4159658D7233}" presName="childShp" presStyleLbl="bgAccFollowNode1" presStyleIdx="0" presStyleCnt="9">
        <dgm:presLayoutVars>
          <dgm:bulletEnabled val="1"/>
        </dgm:presLayoutVars>
      </dgm:prSet>
      <dgm:spPr/>
    </dgm:pt>
    <dgm:pt modelId="{BDFFA2C4-3F8B-474C-9541-B1BC750675AE}" type="pres">
      <dgm:prSet presAssocID="{7FB1EBC4-DD5E-49AA-B2C7-6D0223291BDA}" presName="spacing" presStyleCnt="0"/>
      <dgm:spPr/>
    </dgm:pt>
    <dgm:pt modelId="{223E3018-3E4E-4F3A-8BA5-EBC783C1AB6D}" type="pres">
      <dgm:prSet presAssocID="{9DCB1182-34F1-4EED-91C5-6C985FFC0A93}" presName="linNode" presStyleCnt="0"/>
      <dgm:spPr/>
    </dgm:pt>
    <dgm:pt modelId="{562237A6-FF02-4A8F-901B-24291639FC64}" type="pres">
      <dgm:prSet presAssocID="{9DCB1182-34F1-4EED-91C5-6C985FFC0A93}" presName="parentShp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451EE-2199-485F-A417-2E753F2118D9}" type="pres">
      <dgm:prSet presAssocID="{9DCB1182-34F1-4EED-91C5-6C985FFC0A93}" presName="childShp" presStyleLbl="bg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C562A-419D-40FC-B665-DB18496384B6}" type="pres">
      <dgm:prSet presAssocID="{93CEAC92-5C6D-4C5D-9331-0A9535A00362}" presName="spacing" presStyleCnt="0"/>
      <dgm:spPr/>
    </dgm:pt>
    <dgm:pt modelId="{5F314E09-500D-4D92-9863-95634BF63848}" type="pres">
      <dgm:prSet presAssocID="{1F728F05-B240-43AF-AF59-A3CBB4B4A9E7}" presName="linNode" presStyleCnt="0"/>
      <dgm:spPr/>
    </dgm:pt>
    <dgm:pt modelId="{776B9061-2B45-4159-87CB-8D26F5CFB4F1}" type="pres">
      <dgm:prSet presAssocID="{1F728F05-B240-43AF-AF59-A3CBB4B4A9E7}" presName="parentShp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7D94FC-D4AC-472A-B668-6E75C1C74548}" type="pres">
      <dgm:prSet presAssocID="{1F728F05-B240-43AF-AF59-A3CBB4B4A9E7}" presName="childShp" presStyleLbl="bgAccFollowNode1" presStyleIdx="2" presStyleCnt="9">
        <dgm:presLayoutVars>
          <dgm:bulletEnabled val="1"/>
        </dgm:presLayoutVars>
      </dgm:prSet>
      <dgm:spPr/>
    </dgm:pt>
    <dgm:pt modelId="{F8402764-E3FD-4AA2-8285-49646CFB2B8A}" type="pres">
      <dgm:prSet presAssocID="{3152BE50-9D11-481D-B8A4-78B5F69F36BA}" presName="spacing" presStyleCnt="0"/>
      <dgm:spPr/>
    </dgm:pt>
    <dgm:pt modelId="{3BBD0DB2-C805-45F5-8AB0-1D08A6644867}" type="pres">
      <dgm:prSet presAssocID="{D06020BE-3826-407F-9F7E-02A078F90473}" presName="linNode" presStyleCnt="0"/>
      <dgm:spPr/>
    </dgm:pt>
    <dgm:pt modelId="{9AE49FC8-D19C-4695-9C44-55C7DC883D30}" type="pres">
      <dgm:prSet presAssocID="{D06020BE-3826-407F-9F7E-02A078F90473}" presName="parentShp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3D9B8-DE19-4E52-8C10-CFECFC8926BA}" type="pres">
      <dgm:prSet presAssocID="{D06020BE-3826-407F-9F7E-02A078F90473}" presName="childShp" presStyleLbl="bgAccFollowNode1" presStyleIdx="3" presStyleCnt="9">
        <dgm:presLayoutVars>
          <dgm:bulletEnabled val="1"/>
        </dgm:presLayoutVars>
      </dgm:prSet>
      <dgm:spPr/>
    </dgm:pt>
    <dgm:pt modelId="{8780E226-F1C2-4314-91DC-C7B37836EAC6}" type="pres">
      <dgm:prSet presAssocID="{ECD06264-95B2-4676-BC28-842F38811F03}" presName="spacing" presStyleCnt="0"/>
      <dgm:spPr/>
    </dgm:pt>
    <dgm:pt modelId="{C14582E5-AE73-4ED5-AF88-A7CC23F1A001}" type="pres">
      <dgm:prSet presAssocID="{54ED11EF-FF26-462F-87C3-64757E9B4630}" presName="linNode" presStyleCnt="0"/>
      <dgm:spPr/>
    </dgm:pt>
    <dgm:pt modelId="{516FCA10-9E83-43A5-99FB-7B624D2B0653}" type="pres">
      <dgm:prSet presAssocID="{54ED11EF-FF26-462F-87C3-64757E9B4630}" presName="parentShp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20A4E-819A-4744-B487-2A00E7629E68}" type="pres">
      <dgm:prSet presAssocID="{54ED11EF-FF26-462F-87C3-64757E9B4630}" presName="childShp" presStyleLbl="bgAccFollowNode1" presStyleIdx="4" presStyleCnt="9">
        <dgm:presLayoutVars>
          <dgm:bulletEnabled val="1"/>
        </dgm:presLayoutVars>
      </dgm:prSet>
      <dgm:spPr/>
    </dgm:pt>
    <dgm:pt modelId="{9F5AE623-7023-4B9F-984D-9D82797BC5D4}" type="pres">
      <dgm:prSet presAssocID="{1CD5B00A-B1AE-4FC9-8825-88B5DB868504}" presName="spacing" presStyleCnt="0"/>
      <dgm:spPr/>
    </dgm:pt>
    <dgm:pt modelId="{CE43DA58-9482-48CA-891F-C32A295B1FB6}" type="pres">
      <dgm:prSet presAssocID="{B08647A6-29A4-49B8-8BB2-53A197172089}" presName="linNode" presStyleCnt="0"/>
      <dgm:spPr/>
    </dgm:pt>
    <dgm:pt modelId="{7FF9E24C-F39A-4348-BAA0-7304B7F27C47}" type="pres">
      <dgm:prSet presAssocID="{B08647A6-29A4-49B8-8BB2-53A197172089}" presName="parentShp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C503D-EFC7-4560-BC34-42C951912234}" type="pres">
      <dgm:prSet presAssocID="{B08647A6-29A4-49B8-8BB2-53A197172089}" presName="childShp" presStyleLbl="bgAccFollowNode1" presStyleIdx="5" presStyleCnt="9">
        <dgm:presLayoutVars>
          <dgm:bulletEnabled val="1"/>
        </dgm:presLayoutVars>
      </dgm:prSet>
      <dgm:spPr/>
    </dgm:pt>
    <dgm:pt modelId="{817577E7-43B1-4BFD-8166-D70F1EACFE29}" type="pres">
      <dgm:prSet presAssocID="{FE527897-757D-458C-97B1-0A2061F8DE6F}" presName="spacing" presStyleCnt="0"/>
      <dgm:spPr/>
    </dgm:pt>
    <dgm:pt modelId="{2C8139FC-35F3-4ACB-B2E0-F108923D6192}" type="pres">
      <dgm:prSet presAssocID="{3E3CB0FA-E361-4A37-932B-39FC390212CE}" presName="linNode" presStyleCnt="0"/>
      <dgm:spPr/>
    </dgm:pt>
    <dgm:pt modelId="{AA9DBF0C-7FBC-4160-A430-3C8AAE0D11EA}" type="pres">
      <dgm:prSet presAssocID="{3E3CB0FA-E361-4A37-932B-39FC390212CE}" presName="parentShp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139B1-EAA9-4447-A5E7-95794C636FF1}" type="pres">
      <dgm:prSet presAssocID="{3E3CB0FA-E361-4A37-932B-39FC390212CE}" presName="childShp" presStyleLbl="bgAccFollowNode1" presStyleIdx="6" presStyleCnt="9">
        <dgm:presLayoutVars>
          <dgm:bulletEnabled val="1"/>
        </dgm:presLayoutVars>
      </dgm:prSet>
      <dgm:spPr/>
    </dgm:pt>
    <dgm:pt modelId="{3C22ECAA-94B5-4AB8-8C65-F8F2162DC3AD}" type="pres">
      <dgm:prSet presAssocID="{D327D30D-B89F-42A7-A9E9-1D6863741825}" presName="spacing" presStyleCnt="0"/>
      <dgm:spPr/>
    </dgm:pt>
    <dgm:pt modelId="{603C0650-25C8-4595-AC93-EACCA2874B88}" type="pres">
      <dgm:prSet presAssocID="{FBD7179B-C711-4880-B11F-873A7CB33FF0}" presName="linNode" presStyleCnt="0"/>
      <dgm:spPr/>
    </dgm:pt>
    <dgm:pt modelId="{F4E2162E-5FDB-44B0-B564-0E94A6320CB5}" type="pres">
      <dgm:prSet presAssocID="{FBD7179B-C711-4880-B11F-873A7CB33FF0}" presName="parentShp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CF6342-CC41-4B8E-B9FA-C087B6755320}" type="pres">
      <dgm:prSet presAssocID="{FBD7179B-C711-4880-B11F-873A7CB33FF0}" presName="childShp" presStyleLbl="bgAccFollowNode1" presStyleIdx="7" presStyleCnt="9">
        <dgm:presLayoutVars>
          <dgm:bulletEnabled val="1"/>
        </dgm:presLayoutVars>
      </dgm:prSet>
      <dgm:spPr/>
    </dgm:pt>
    <dgm:pt modelId="{8FC76BD3-4FC5-46DA-9FCC-09B25BB8C2B1}" type="pres">
      <dgm:prSet presAssocID="{6138E672-3321-4346-8DCA-495018D21526}" presName="spacing" presStyleCnt="0"/>
      <dgm:spPr/>
    </dgm:pt>
    <dgm:pt modelId="{D671D5E7-ADBF-4E69-9C09-938A2824FE49}" type="pres">
      <dgm:prSet presAssocID="{596B3C4A-5497-46E6-8287-D72663A362BD}" presName="linNode" presStyleCnt="0"/>
      <dgm:spPr/>
    </dgm:pt>
    <dgm:pt modelId="{B5953F58-26FB-4344-8289-202D52EF7A6B}" type="pres">
      <dgm:prSet presAssocID="{596B3C4A-5497-46E6-8287-D72663A362BD}" presName="parentShp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46C670-B635-4201-8314-D5280B940CA4}" type="pres">
      <dgm:prSet presAssocID="{596B3C4A-5497-46E6-8287-D72663A362BD}" presName="childShp" presStyleLbl="bgAccFollowNode1" presStyleIdx="8" presStyleCnt="9">
        <dgm:presLayoutVars>
          <dgm:bulletEnabled val="1"/>
        </dgm:presLayoutVars>
      </dgm:prSet>
      <dgm:spPr/>
    </dgm:pt>
  </dgm:ptLst>
  <dgm:cxnLst>
    <dgm:cxn modelId="{F0F4EEB2-AE71-4612-A0B5-34A88F5E6495}" srcId="{32DFBE16-786F-4603-8C46-F144471372E7}" destId="{1F728F05-B240-43AF-AF59-A3CBB4B4A9E7}" srcOrd="2" destOrd="0" parTransId="{B493876D-9D69-4C5A-A29E-B118DF76C4B6}" sibTransId="{3152BE50-9D11-481D-B8A4-78B5F69F36BA}"/>
    <dgm:cxn modelId="{F7362337-5062-499F-9C73-DBCBFDF8D711}" type="presOf" srcId="{D06020BE-3826-407F-9F7E-02A078F90473}" destId="{9AE49FC8-D19C-4695-9C44-55C7DC883D30}" srcOrd="0" destOrd="0" presId="urn:microsoft.com/office/officeart/2005/8/layout/vList6"/>
    <dgm:cxn modelId="{785D9E1C-A201-4913-83AF-720DCD71D879}" type="presOf" srcId="{B08647A6-29A4-49B8-8BB2-53A197172089}" destId="{7FF9E24C-F39A-4348-BAA0-7304B7F27C47}" srcOrd="0" destOrd="0" presId="urn:microsoft.com/office/officeart/2005/8/layout/vList6"/>
    <dgm:cxn modelId="{5F402751-69C5-48AD-9E4B-3900E2710F2E}" type="presOf" srcId="{54ED11EF-FF26-462F-87C3-64757E9B4630}" destId="{516FCA10-9E83-43A5-99FB-7B624D2B0653}" srcOrd="0" destOrd="0" presId="urn:microsoft.com/office/officeart/2005/8/layout/vList6"/>
    <dgm:cxn modelId="{902858B1-5463-4163-A51F-0DB05C056256}" type="presOf" srcId="{596B3C4A-5497-46E6-8287-D72663A362BD}" destId="{B5953F58-26FB-4344-8289-202D52EF7A6B}" srcOrd="0" destOrd="0" presId="urn:microsoft.com/office/officeart/2005/8/layout/vList6"/>
    <dgm:cxn modelId="{1AB97BBB-3773-4E25-8D13-A7B21BA38F72}" type="presOf" srcId="{FBD7179B-C711-4880-B11F-873A7CB33FF0}" destId="{F4E2162E-5FDB-44B0-B564-0E94A6320CB5}" srcOrd="0" destOrd="0" presId="urn:microsoft.com/office/officeart/2005/8/layout/vList6"/>
    <dgm:cxn modelId="{1E860662-B4E6-427B-901D-E5DA88C67F24}" srcId="{32DFBE16-786F-4603-8C46-F144471372E7}" destId="{FBD7179B-C711-4880-B11F-873A7CB33FF0}" srcOrd="7" destOrd="0" parTransId="{CDF110C1-C4D2-460A-BA2A-DE55DDA85051}" sibTransId="{6138E672-3321-4346-8DCA-495018D21526}"/>
    <dgm:cxn modelId="{E78BF1BF-12FC-4F72-B70C-094D9D70A2F9}" type="presOf" srcId="{1F728F05-B240-43AF-AF59-A3CBB4B4A9E7}" destId="{776B9061-2B45-4159-87CB-8D26F5CFB4F1}" srcOrd="0" destOrd="0" presId="urn:microsoft.com/office/officeart/2005/8/layout/vList6"/>
    <dgm:cxn modelId="{1C657321-DDFB-44A7-AE5F-1E9E05CF2328}" type="presOf" srcId="{3E3CB0FA-E361-4A37-932B-39FC390212CE}" destId="{AA9DBF0C-7FBC-4160-A430-3C8AAE0D11EA}" srcOrd="0" destOrd="0" presId="urn:microsoft.com/office/officeart/2005/8/layout/vList6"/>
    <dgm:cxn modelId="{1B7AB023-8D0F-41DA-A80A-9371795479AE}" srcId="{32DFBE16-786F-4603-8C46-F144471372E7}" destId="{9DCB1182-34F1-4EED-91C5-6C985FFC0A93}" srcOrd="1" destOrd="0" parTransId="{16F61C00-21DE-4B31-8EA2-3C29AC5CEFF4}" sibTransId="{93CEAC92-5C6D-4C5D-9331-0A9535A00362}"/>
    <dgm:cxn modelId="{365C5EF2-3D57-41D2-8987-C3031331264C}" type="presOf" srcId="{4E7B0924-B8C5-49D0-A0F6-4159658D7233}" destId="{85E787C8-D0E3-4088-A4AF-B9DF79FA6F4E}" srcOrd="0" destOrd="0" presId="urn:microsoft.com/office/officeart/2005/8/layout/vList6"/>
    <dgm:cxn modelId="{657A4927-DF47-4C28-A999-FD629E04DE45}" srcId="{32DFBE16-786F-4603-8C46-F144471372E7}" destId="{D06020BE-3826-407F-9F7E-02A078F90473}" srcOrd="3" destOrd="0" parTransId="{2DC78D9A-7970-42C9-BF9F-6CA7471E5C7D}" sibTransId="{ECD06264-95B2-4676-BC28-842F38811F03}"/>
    <dgm:cxn modelId="{D4CDEE26-15A3-4BD1-99ED-01726A9B60ED}" srcId="{32DFBE16-786F-4603-8C46-F144471372E7}" destId="{3E3CB0FA-E361-4A37-932B-39FC390212CE}" srcOrd="6" destOrd="0" parTransId="{E1B8057F-62FF-45C7-BFA3-D0529E3C027B}" sibTransId="{D327D30D-B89F-42A7-A9E9-1D6863741825}"/>
    <dgm:cxn modelId="{3DEC96D1-40B8-4EB5-BC13-72DD764F6E1D}" srcId="{32DFBE16-786F-4603-8C46-F144471372E7}" destId="{596B3C4A-5497-46E6-8287-D72663A362BD}" srcOrd="8" destOrd="0" parTransId="{1CD3A147-F891-41F5-8F79-BB92A5A5A0E8}" sibTransId="{284300BE-B49F-4667-B6D8-59D77DE6B98A}"/>
    <dgm:cxn modelId="{BF29633F-D130-49F1-8959-31E4A9A0426C}" srcId="{32DFBE16-786F-4603-8C46-F144471372E7}" destId="{54ED11EF-FF26-462F-87C3-64757E9B4630}" srcOrd="4" destOrd="0" parTransId="{38774E6A-C6B0-44D5-8CC0-62E4C54AD14E}" sibTransId="{1CD5B00A-B1AE-4FC9-8825-88B5DB868504}"/>
    <dgm:cxn modelId="{69200C9F-2181-411F-858D-85491F12DB94}" type="presOf" srcId="{9DCB1182-34F1-4EED-91C5-6C985FFC0A93}" destId="{562237A6-FF02-4A8F-901B-24291639FC64}" srcOrd="0" destOrd="0" presId="urn:microsoft.com/office/officeart/2005/8/layout/vList6"/>
    <dgm:cxn modelId="{A1BEAD60-396F-4E0D-8DA3-E0937A7996DD}" srcId="{32DFBE16-786F-4603-8C46-F144471372E7}" destId="{B08647A6-29A4-49B8-8BB2-53A197172089}" srcOrd="5" destOrd="0" parTransId="{3F925701-25F4-4F38-B012-8DD79588A941}" sibTransId="{FE527897-757D-458C-97B1-0A2061F8DE6F}"/>
    <dgm:cxn modelId="{72A6AE59-6231-4630-89BD-E33FA7723970}" type="presOf" srcId="{32DFBE16-786F-4603-8C46-F144471372E7}" destId="{89E2E4D3-9272-4482-8D0F-55A6B4954F5F}" srcOrd="0" destOrd="0" presId="urn:microsoft.com/office/officeart/2005/8/layout/vList6"/>
    <dgm:cxn modelId="{EAAEA5ED-1BBF-4D09-824C-A04E6C08E779}" srcId="{32DFBE16-786F-4603-8C46-F144471372E7}" destId="{4E7B0924-B8C5-49D0-A0F6-4159658D7233}" srcOrd="0" destOrd="0" parTransId="{62E57019-952D-4D8C-9E19-15D9E3D856D2}" sibTransId="{7FB1EBC4-DD5E-49AA-B2C7-6D0223291BDA}"/>
    <dgm:cxn modelId="{515C68F6-E068-4224-90BC-88FB41B63E9E}" type="presParOf" srcId="{89E2E4D3-9272-4482-8D0F-55A6B4954F5F}" destId="{781851E2-A55A-4DBC-AF57-96749A4E3C7E}" srcOrd="0" destOrd="0" presId="urn:microsoft.com/office/officeart/2005/8/layout/vList6"/>
    <dgm:cxn modelId="{3727F4E9-6037-445D-95CE-B75EC2F6F1FF}" type="presParOf" srcId="{781851E2-A55A-4DBC-AF57-96749A4E3C7E}" destId="{85E787C8-D0E3-4088-A4AF-B9DF79FA6F4E}" srcOrd="0" destOrd="0" presId="urn:microsoft.com/office/officeart/2005/8/layout/vList6"/>
    <dgm:cxn modelId="{C059565B-0C4B-4B68-AF00-46803EA20DB5}" type="presParOf" srcId="{781851E2-A55A-4DBC-AF57-96749A4E3C7E}" destId="{630721FE-5A9B-4D33-8803-1DEE6DBCE1AF}" srcOrd="1" destOrd="0" presId="urn:microsoft.com/office/officeart/2005/8/layout/vList6"/>
    <dgm:cxn modelId="{8DB32FF4-4304-43D7-9693-739BC0E672BA}" type="presParOf" srcId="{89E2E4D3-9272-4482-8D0F-55A6B4954F5F}" destId="{BDFFA2C4-3F8B-474C-9541-B1BC750675AE}" srcOrd="1" destOrd="0" presId="urn:microsoft.com/office/officeart/2005/8/layout/vList6"/>
    <dgm:cxn modelId="{093B28B0-C804-47DF-B21C-99A9C44BC1D4}" type="presParOf" srcId="{89E2E4D3-9272-4482-8D0F-55A6B4954F5F}" destId="{223E3018-3E4E-4F3A-8BA5-EBC783C1AB6D}" srcOrd="2" destOrd="0" presId="urn:microsoft.com/office/officeart/2005/8/layout/vList6"/>
    <dgm:cxn modelId="{FADBFA9A-D65F-4DB9-9E57-1DF7BB68F0F8}" type="presParOf" srcId="{223E3018-3E4E-4F3A-8BA5-EBC783C1AB6D}" destId="{562237A6-FF02-4A8F-901B-24291639FC64}" srcOrd="0" destOrd="0" presId="urn:microsoft.com/office/officeart/2005/8/layout/vList6"/>
    <dgm:cxn modelId="{0494359A-0AA4-4A49-9741-008CF0C32D85}" type="presParOf" srcId="{223E3018-3E4E-4F3A-8BA5-EBC783C1AB6D}" destId="{C54451EE-2199-485F-A417-2E753F2118D9}" srcOrd="1" destOrd="0" presId="urn:microsoft.com/office/officeart/2005/8/layout/vList6"/>
    <dgm:cxn modelId="{2BDAEBA5-2B39-45BB-9D32-AA603B77EA8D}" type="presParOf" srcId="{89E2E4D3-9272-4482-8D0F-55A6B4954F5F}" destId="{A9FC562A-419D-40FC-B665-DB18496384B6}" srcOrd="3" destOrd="0" presId="urn:microsoft.com/office/officeart/2005/8/layout/vList6"/>
    <dgm:cxn modelId="{DF5E2654-9AAE-4D00-BDCF-1EA78244CCCF}" type="presParOf" srcId="{89E2E4D3-9272-4482-8D0F-55A6B4954F5F}" destId="{5F314E09-500D-4D92-9863-95634BF63848}" srcOrd="4" destOrd="0" presId="urn:microsoft.com/office/officeart/2005/8/layout/vList6"/>
    <dgm:cxn modelId="{3C44563E-9B65-45AE-A3F9-B915079F68AB}" type="presParOf" srcId="{5F314E09-500D-4D92-9863-95634BF63848}" destId="{776B9061-2B45-4159-87CB-8D26F5CFB4F1}" srcOrd="0" destOrd="0" presId="urn:microsoft.com/office/officeart/2005/8/layout/vList6"/>
    <dgm:cxn modelId="{5E856D85-56D3-4C88-BC5F-0BDF20AC84BA}" type="presParOf" srcId="{5F314E09-500D-4D92-9863-95634BF63848}" destId="{427D94FC-D4AC-472A-B668-6E75C1C74548}" srcOrd="1" destOrd="0" presId="urn:microsoft.com/office/officeart/2005/8/layout/vList6"/>
    <dgm:cxn modelId="{47BDF29F-0CA5-4A80-A3FA-A438D26DA67D}" type="presParOf" srcId="{89E2E4D3-9272-4482-8D0F-55A6B4954F5F}" destId="{F8402764-E3FD-4AA2-8285-49646CFB2B8A}" srcOrd="5" destOrd="0" presId="urn:microsoft.com/office/officeart/2005/8/layout/vList6"/>
    <dgm:cxn modelId="{9977A2D9-DD20-4BC7-A52F-16E79D0029C1}" type="presParOf" srcId="{89E2E4D3-9272-4482-8D0F-55A6B4954F5F}" destId="{3BBD0DB2-C805-45F5-8AB0-1D08A6644867}" srcOrd="6" destOrd="0" presId="urn:microsoft.com/office/officeart/2005/8/layout/vList6"/>
    <dgm:cxn modelId="{90AE7771-575F-43B2-BB19-C475F5B2A365}" type="presParOf" srcId="{3BBD0DB2-C805-45F5-8AB0-1D08A6644867}" destId="{9AE49FC8-D19C-4695-9C44-55C7DC883D30}" srcOrd="0" destOrd="0" presId="urn:microsoft.com/office/officeart/2005/8/layout/vList6"/>
    <dgm:cxn modelId="{C2C90D01-785C-45A5-8715-11DF6019651C}" type="presParOf" srcId="{3BBD0DB2-C805-45F5-8AB0-1D08A6644867}" destId="{76B3D9B8-DE19-4E52-8C10-CFECFC8926BA}" srcOrd="1" destOrd="0" presId="urn:microsoft.com/office/officeart/2005/8/layout/vList6"/>
    <dgm:cxn modelId="{62266465-71BF-4C8F-98C9-3DAE867EF1C0}" type="presParOf" srcId="{89E2E4D3-9272-4482-8D0F-55A6B4954F5F}" destId="{8780E226-F1C2-4314-91DC-C7B37836EAC6}" srcOrd="7" destOrd="0" presId="urn:microsoft.com/office/officeart/2005/8/layout/vList6"/>
    <dgm:cxn modelId="{1D9ECBE5-A26E-4763-9DD0-D6994D3C5DD8}" type="presParOf" srcId="{89E2E4D3-9272-4482-8D0F-55A6B4954F5F}" destId="{C14582E5-AE73-4ED5-AF88-A7CC23F1A001}" srcOrd="8" destOrd="0" presId="urn:microsoft.com/office/officeart/2005/8/layout/vList6"/>
    <dgm:cxn modelId="{B55A3192-5EC8-495C-A05E-FBEC47FAF4B6}" type="presParOf" srcId="{C14582E5-AE73-4ED5-AF88-A7CC23F1A001}" destId="{516FCA10-9E83-43A5-99FB-7B624D2B0653}" srcOrd="0" destOrd="0" presId="urn:microsoft.com/office/officeart/2005/8/layout/vList6"/>
    <dgm:cxn modelId="{7839FDDC-862B-4C52-A2D4-6704146CEF89}" type="presParOf" srcId="{C14582E5-AE73-4ED5-AF88-A7CC23F1A001}" destId="{4A720A4E-819A-4744-B487-2A00E7629E68}" srcOrd="1" destOrd="0" presId="urn:microsoft.com/office/officeart/2005/8/layout/vList6"/>
    <dgm:cxn modelId="{BA1E221F-477E-47AD-8CAC-D50E2C10BE66}" type="presParOf" srcId="{89E2E4D3-9272-4482-8D0F-55A6B4954F5F}" destId="{9F5AE623-7023-4B9F-984D-9D82797BC5D4}" srcOrd="9" destOrd="0" presId="urn:microsoft.com/office/officeart/2005/8/layout/vList6"/>
    <dgm:cxn modelId="{135ED3D8-3463-4371-8640-E558BC03664C}" type="presParOf" srcId="{89E2E4D3-9272-4482-8D0F-55A6B4954F5F}" destId="{CE43DA58-9482-48CA-891F-C32A295B1FB6}" srcOrd="10" destOrd="0" presId="urn:microsoft.com/office/officeart/2005/8/layout/vList6"/>
    <dgm:cxn modelId="{0D834973-4332-49E4-8DDE-70FA1CF350B1}" type="presParOf" srcId="{CE43DA58-9482-48CA-891F-C32A295B1FB6}" destId="{7FF9E24C-F39A-4348-BAA0-7304B7F27C47}" srcOrd="0" destOrd="0" presId="urn:microsoft.com/office/officeart/2005/8/layout/vList6"/>
    <dgm:cxn modelId="{2C28E233-7432-4109-9EDF-FA79EAF13547}" type="presParOf" srcId="{CE43DA58-9482-48CA-891F-C32A295B1FB6}" destId="{8C8C503D-EFC7-4560-BC34-42C951912234}" srcOrd="1" destOrd="0" presId="urn:microsoft.com/office/officeart/2005/8/layout/vList6"/>
    <dgm:cxn modelId="{0EF24018-04DE-4B26-B567-CFDADEC099C9}" type="presParOf" srcId="{89E2E4D3-9272-4482-8D0F-55A6B4954F5F}" destId="{817577E7-43B1-4BFD-8166-D70F1EACFE29}" srcOrd="11" destOrd="0" presId="urn:microsoft.com/office/officeart/2005/8/layout/vList6"/>
    <dgm:cxn modelId="{8E45FEBA-B74C-4210-BCB7-DA5A5D4047FC}" type="presParOf" srcId="{89E2E4D3-9272-4482-8D0F-55A6B4954F5F}" destId="{2C8139FC-35F3-4ACB-B2E0-F108923D6192}" srcOrd="12" destOrd="0" presId="urn:microsoft.com/office/officeart/2005/8/layout/vList6"/>
    <dgm:cxn modelId="{0E8853A0-0296-42E2-866F-0754B7367F07}" type="presParOf" srcId="{2C8139FC-35F3-4ACB-B2E0-F108923D6192}" destId="{AA9DBF0C-7FBC-4160-A430-3C8AAE0D11EA}" srcOrd="0" destOrd="0" presId="urn:microsoft.com/office/officeart/2005/8/layout/vList6"/>
    <dgm:cxn modelId="{D538F9FA-DB85-4377-8E96-4B45BF40AC08}" type="presParOf" srcId="{2C8139FC-35F3-4ACB-B2E0-F108923D6192}" destId="{E07139B1-EAA9-4447-A5E7-95794C636FF1}" srcOrd="1" destOrd="0" presId="urn:microsoft.com/office/officeart/2005/8/layout/vList6"/>
    <dgm:cxn modelId="{E8DE287F-415B-44E5-B081-7500EFBB41A3}" type="presParOf" srcId="{89E2E4D3-9272-4482-8D0F-55A6B4954F5F}" destId="{3C22ECAA-94B5-4AB8-8C65-F8F2162DC3AD}" srcOrd="13" destOrd="0" presId="urn:microsoft.com/office/officeart/2005/8/layout/vList6"/>
    <dgm:cxn modelId="{906204EC-814E-4E8A-BCBC-5FEBDFFE5D35}" type="presParOf" srcId="{89E2E4D3-9272-4482-8D0F-55A6B4954F5F}" destId="{603C0650-25C8-4595-AC93-EACCA2874B88}" srcOrd="14" destOrd="0" presId="urn:microsoft.com/office/officeart/2005/8/layout/vList6"/>
    <dgm:cxn modelId="{7A78F936-255E-4BBD-8E99-7C62ADD8ACF2}" type="presParOf" srcId="{603C0650-25C8-4595-AC93-EACCA2874B88}" destId="{F4E2162E-5FDB-44B0-B564-0E94A6320CB5}" srcOrd="0" destOrd="0" presId="urn:microsoft.com/office/officeart/2005/8/layout/vList6"/>
    <dgm:cxn modelId="{AAE41FD5-3166-48BE-8902-9EE7443C73C3}" type="presParOf" srcId="{603C0650-25C8-4595-AC93-EACCA2874B88}" destId="{FCCF6342-CC41-4B8E-B9FA-C087B6755320}" srcOrd="1" destOrd="0" presId="urn:microsoft.com/office/officeart/2005/8/layout/vList6"/>
    <dgm:cxn modelId="{9EBE41F9-F384-432C-8384-DC4B496605AD}" type="presParOf" srcId="{89E2E4D3-9272-4482-8D0F-55A6B4954F5F}" destId="{8FC76BD3-4FC5-46DA-9FCC-09B25BB8C2B1}" srcOrd="15" destOrd="0" presId="urn:microsoft.com/office/officeart/2005/8/layout/vList6"/>
    <dgm:cxn modelId="{36BBBC87-8E24-4C1B-B364-A5DAFBE85C69}" type="presParOf" srcId="{89E2E4D3-9272-4482-8D0F-55A6B4954F5F}" destId="{D671D5E7-ADBF-4E69-9C09-938A2824FE49}" srcOrd="16" destOrd="0" presId="urn:microsoft.com/office/officeart/2005/8/layout/vList6"/>
    <dgm:cxn modelId="{2CE2E652-EC85-4552-99F2-EC49FA89F177}" type="presParOf" srcId="{D671D5E7-ADBF-4E69-9C09-938A2824FE49}" destId="{B5953F58-26FB-4344-8289-202D52EF7A6B}" srcOrd="0" destOrd="0" presId="urn:microsoft.com/office/officeart/2005/8/layout/vList6"/>
    <dgm:cxn modelId="{AAD49E15-7EE2-491A-A128-17112AAF841B}" type="presParOf" srcId="{D671D5E7-ADBF-4E69-9C09-938A2824FE49}" destId="{2446C670-B635-4201-8314-D5280B940CA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460802-4E40-4886-BDD8-1B9B8F925EBD}" type="doc">
      <dgm:prSet loTypeId="urn:microsoft.com/office/officeart/2005/8/layout/vList6" loCatId="list" qsTypeId="urn:microsoft.com/office/officeart/2005/8/quickstyle/simple4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79A0D747-2876-407E-9497-5A5F41F43A81}">
      <dgm:prSet/>
      <dgm:spPr/>
      <dgm:t>
        <a:bodyPr/>
        <a:lstStyle/>
        <a:p>
          <a:pPr rtl="0"/>
          <a:r>
            <a:rPr lang="ru-RU" b="1" i="1" dirty="0" err="1" smtClean="0"/>
            <a:t>hypo</a:t>
          </a:r>
          <a:r>
            <a:rPr lang="ru-RU" b="1" i="1" dirty="0" smtClean="0"/>
            <a:t>-</a:t>
          </a:r>
          <a:endParaRPr lang="ru-RU" dirty="0"/>
        </a:p>
      </dgm:t>
    </dgm:pt>
    <dgm:pt modelId="{898160B1-B782-4A0E-9333-915B1BED6AA6}" type="parTrans" cxnId="{61ECB737-0C85-4FA0-8712-19D7AC84764F}">
      <dgm:prSet/>
      <dgm:spPr/>
      <dgm:t>
        <a:bodyPr/>
        <a:lstStyle/>
        <a:p>
          <a:endParaRPr lang="ru-RU"/>
        </a:p>
      </dgm:t>
    </dgm:pt>
    <dgm:pt modelId="{CE60ED3B-84C6-4B0A-9B03-848C1875F1D8}" type="sibTrans" cxnId="{61ECB737-0C85-4FA0-8712-19D7AC84764F}">
      <dgm:prSet/>
      <dgm:spPr/>
      <dgm:t>
        <a:bodyPr/>
        <a:lstStyle/>
        <a:p>
          <a:endParaRPr lang="ru-RU"/>
        </a:p>
      </dgm:t>
    </dgm:pt>
    <dgm:pt modelId="{38D82B6B-785E-4B3F-BD37-4ABBCA8F6C6D}">
      <dgm:prSet/>
      <dgm:spPr/>
      <dgm:t>
        <a:bodyPr/>
        <a:lstStyle/>
        <a:p>
          <a:pPr rtl="0"/>
          <a:r>
            <a:rPr lang="ru-RU" b="1" i="1" dirty="0" err="1" smtClean="0"/>
            <a:t>hyper</a:t>
          </a:r>
          <a:r>
            <a:rPr lang="ru-RU" b="1" i="1" dirty="0" smtClean="0"/>
            <a:t>-</a:t>
          </a:r>
          <a:endParaRPr lang="ru-RU" dirty="0"/>
        </a:p>
      </dgm:t>
    </dgm:pt>
    <dgm:pt modelId="{665869CD-9F16-4668-AD86-57965663FCD1}" type="parTrans" cxnId="{869E3E77-7B6A-4A9C-AF1A-2B933C9B3326}">
      <dgm:prSet/>
      <dgm:spPr/>
      <dgm:t>
        <a:bodyPr/>
        <a:lstStyle/>
        <a:p>
          <a:endParaRPr lang="ru-RU"/>
        </a:p>
      </dgm:t>
    </dgm:pt>
    <dgm:pt modelId="{4EDA889F-FF2F-4674-9C3B-104748CDB0C9}" type="sibTrans" cxnId="{869E3E77-7B6A-4A9C-AF1A-2B933C9B3326}">
      <dgm:prSet/>
      <dgm:spPr/>
      <dgm:t>
        <a:bodyPr/>
        <a:lstStyle/>
        <a:p>
          <a:endParaRPr lang="ru-RU"/>
        </a:p>
      </dgm:t>
    </dgm:pt>
    <dgm:pt modelId="{51592BE0-EAE9-4D39-A2C9-62078CF23F50}">
      <dgm:prSet/>
      <dgm:spPr/>
      <dgm:t>
        <a:bodyPr/>
        <a:lstStyle/>
        <a:p>
          <a:pPr rtl="0"/>
          <a:r>
            <a:rPr lang="ru-RU" b="1" i="1" dirty="0" err="1" smtClean="0"/>
            <a:t>dys</a:t>
          </a:r>
          <a:r>
            <a:rPr lang="ru-RU" b="1" i="1" dirty="0" smtClean="0"/>
            <a:t>-</a:t>
          </a:r>
          <a:endParaRPr lang="ru-RU" dirty="0"/>
        </a:p>
      </dgm:t>
    </dgm:pt>
    <dgm:pt modelId="{3706A334-078D-4A21-B2C6-2214E44349C6}" type="parTrans" cxnId="{7EF8D237-4C15-45CC-BC55-9F8C0EEA869A}">
      <dgm:prSet/>
      <dgm:spPr/>
      <dgm:t>
        <a:bodyPr/>
        <a:lstStyle/>
        <a:p>
          <a:endParaRPr lang="ru-RU"/>
        </a:p>
      </dgm:t>
    </dgm:pt>
    <dgm:pt modelId="{B483A393-5B4C-4508-8DBF-9199C50D1094}" type="sibTrans" cxnId="{7EF8D237-4C15-45CC-BC55-9F8C0EEA869A}">
      <dgm:prSet/>
      <dgm:spPr/>
      <dgm:t>
        <a:bodyPr/>
        <a:lstStyle/>
        <a:p>
          <a:endParaRPr lang="ru-RU"/>
        </a:p>
      </dgm:t>
    </dgm:pt>
    <dgm:pt modelId="{ECB3895C-4385-4281-AA7E-3B94FE5272B0}" type="pres">
      <dgm:prSet presAssocID="{A4460802-4E40-4886-BDD8-1B9B8F925EB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AA6DC0E-FEE9-447E-9EAE-27937E55807D}" type="pres">
      <dgm:prSet presAssocID="{79A0D747-2876-407E-9497-5A5F41F43A81}" presName="linNode" presStyleCnt="0"/>
      <dgm:spPr/>
    </dgm:pt>
    <dgm:pt modelId="{C677FD54-D698-4205-9B60-FB7D8708FEA1}" type="pres">
      <dgm:prSet presAssocID="{79A0D747-2876-407E-9497-5A5F41F43A81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1B603-2CC0-44A7-B1E5-2233E1CF31F0}" type="pres">
      <dgm:prSet presAssocID="{79A0D747-2876-407E-9497-5A5F41F43A81}" presName="childShp" presStyleLbl="bgAccFollowNode1" presStyleIdx="0" presStyleCnt="3">
        <dgm:presLayoutVars>
          <dgm:bulletEnabled val="1"/>
        </dgm:presLayoutVars>
      </dgm:prSet>
      <dgm:spPr/>
    </dgm:pt>
    <dgm:pt modelId="{0840FDB0-C3E2-4107-8828-0C2C761EAD42}" type="pres">
      <dgm:prSet presAssocID="{CE60ED3B-84C6-4B0A-9B03-848C1875F1D8}" presName="spacing" presStyleCnt="0"/>
      <dgm:spPr/>
    </dgm:pt>
    <dgm:pt modelId="{A5E9F51E-87E8-4CAA-B651-832174B82223}" type="pres">
      <dgm:prSet presAssocID="{38D82B6B-785E-4B3F-BD37-4ABBCA8F6C6D}" presName="linNode" presStyleCnt="0"/>
      <dgm:spPr/>
    </dgm:pt>
    <dgm:pt modelId="{E9D8F4C6-960B-42A2-B533-7C29765716F0}" type="pres">
      <dgm:prSet presAssocID="{38D82B6B-785E-4B3F-BD37-4ABBCA8F6C6D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38B69-7A17-4705-B4EE-6599427C5074}" type="pres">
      <dgm:prSet presAssocID="{38D82B6B-785E-4B3F-BD37-4ABBCA8F6C6D}" presName="childShp" presStyleLbl="bgAccFollowNode1" presStyleIdx="1" presStyleCnt="3">
        <dgm:presLayoutVars>
          <dgm:bulletEnabled val="1"/>
        </dgm:presLayoutVars>
      </dgm:prSet>
      <dgm:spPr/>
    </dgm:pt>
    <dgm:pt modelId="{B3F268D6-0E05-4592-84AF-61485D778C9C}" type="pres">
      <dgm:prSet presAssocID="{4EDA889F-FF2F-4674-9C3B-104748CDB0C9}" presName="spacing" presStyleCnt="0"/>
      <dgm:spPr/>
    </dgm:pt>
    <dgm:pt modelId="{084CDFFD-05C6-4D9E-8301-EF26054C7888}" type="pres">
      <dgm:prSet presAssocID="{51592BE0-EAE9-4D39-A2C9-62078CF23F50}" presName="linNode" presStyleCnt="0"/>
      <dgm:spPr/>
    </dgm:pt>
    <dgm:pt modelId="{BFDBC88D-0135-4751-9C52-C034FCDA521D}" type="pres">
      <dgm:prSet presAssocID="{51592BE0-EAE9-4D39-A2C9-62078CF23F50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E171C-9B88-4BFB-8AA3-A339AA432B8D}" type="pres">
      <dgm:prSet presAssocID="{51592BE0-EAE9-4D39-A2C9-62078CF23F50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869E3E77-7B6A-4A9C-AF1A-2B933C9B3326}" srcId="{A4460802-4E40-4886-BDD8-1B9B8F925EBD}" destId="{38D82B6B-785E-4B3F-BD37-4ABBCA8F6C6D}" srcOrd="1" destOrd="0" parTransId="{665869CD-9F16-4668-AD86-57965663FCD1}" sibTransId="{4EDA889F-FF2F-4674-9C3B-104748CDB0C9}"/>
    <dgm:cxn modelId="{7EF8D237-4C15-45CC-BC55-9F8C0EEA869A}" srcId="{A4460802-4E40-4886-BDD8-1B9B8F925EBD}" destId="{51592BE0-EAE9-4D39-A2C9-62078CF23F50}" srcOrd="2" destOrd="0" parTransId="{3706A334-078D-4A21-B2C6-2214E44349C6}" sibTransId="{B483A393-5B4C-4508-8DBF-9199C50D1094}"/>
    <dgm:cxn modelId="{414E02E6-DC67-4DEC-8F3C-B61D170045E1}" type="presOf" srcId="{38D82B6B-785E-4B3F-BD37-4ABBCA8F6C6D}" destId="{E9D8F4C6-960B-42A2-B533-7C29765716F0}" srcOrd="0" destOrd="0" presId="urn:microsoft.com/office/officeart/2005/8/layout/vList6"/>
    <dgm:cxn modelId="{5C03437A-C12B-4E51-9153-6EE9648E037F}" type="presOf" srcId="{51592BE0-EAE9-4D39-A2C9-62078CF23F50}" destId="{BFDBC88D-0135-4751-9C52-C034FCDA521D}" srcOrd="0" destOrd="0" presId="urn:microsoft.com/office/officeart/2005/8/layout/vList6"/>
    <dgm:cxn modelId="{61ECB737-0C85-4FA0-8712-19D7AC84764F}" srcId="{A4460802-4E40-4886-BDD8-1B9B8F925EBD}" destId="{79A0D747-2876-407E-9497-5A5F41F43A81}" srcOrd="0" destOrd="0" parTransId="{898160B1-B782-4A0E-9333-915B1BED6AA6}" sibTransId="{CE60ED3B-84C6-4B0A-9B03-848C1875F1D8}"/>
    <dgm:cxn modelId="{E67A9C71-424F-4D1E-B0B8-522E32B3CB52}" type="presOf" srcId="{A4460802-4E40-4886-BDD8-1B9B8F925EBD}" destId="{ECB3895C-4385-4281-AA7E-3B94FE5272B0}" srcOrd="0" destOrd="0" presId="urn:microsoft.com/office/officeart/2005/8/layout/vList6"/>
    <dgm:cxn modelId="{873474AF-B91D-4EDF-AE40-D6B2746C761D}" type="presOf" srcId="{79A0D747-2876-407E-9497-5A5F41F43A81}" destId="{C677FD54-D698-4205-9B60-FB7D8708FEA1}" srcOrd="0" destOrd="0" presId="urn:microsoft.com/office/officeart/2005/8/layout/vList6"/>
    <dgm:cxn modelId="{83F7BD26-55B0-4875-9A33-654C6B3CC58B}" type="presParOf" srcId="{ECB3895C-4385-4281-AA7E-3B94FE5272B0}" destId="{BAA6DC0E-FEE9-447E-9EAE-27937E55807D}" srcOrd="0" destOrd="0" presId="urn:microsoft.com/office/officeart/2005/8/layout/vList6"/>
    <dgm:cxn modelId="{14F3D72D-0CEF-4074-98D8-239D12B99DDD}" type="presParOf" srcId="{BAA6DC0E-FEE9-447E-9EAE-27937E55807D}" destId="{C677FD54-D698-4205-9B60-FB7D8708FEA1}" srcOrd="0" destOrd="0" presId="urn:microsoft.com/office/officeart/2005/8/layout/vList6"/>
    <dgm:cxn modelId="{AF7CE888-8221-4595-9195-2C17BCE2F6A3}" type="presParOf" srcId="{BAA6DC0E-FEE9-447E-9EAE-27937E55807D}" destId="{A631B603-2CC0-44A7-B1E5-2233E1CF31F0}" srcOrd="1" destOrd="0" presId="urn:microsoft.com/office/officeart/2005/8/layout/vList6"/>
    <dgm:cxn modelId="{BD98E5EF-B4F5-442F-A90F-B0C6D35E8969}" type="presParOf" srcId="{ECB3895C-4385-4281-AA7E-3B94FE5272B0}" destId="{0840FDB0-C3E2-4107-8828-0C2C761EAD42}" srcOrd="1" destOrd="0" presId="urn:microsoft.com/office/officeart/2005/8/layout/vList6"/>
    <dgm:cxn modelId="{D7B84E79-22C5-40D1-A5A6-9AE3C9140517}" type="presParOf" srcId="{ECB3895C-4385-4281-AA7E-3B94FE5272B0}" destId="{A5E9F51E-87E8-4CAA-B651-832174B82223}" srcOrd="2" destOrd="0" presId="urn:microsoft.com/office/officeart/2005/8/layout/vList6"/>
    <dgm:cxn modelId="{BAA2F8ED-1D50-479C-90F3-F70D12E59579}" type="presParOf" srcId="{A5E9F51E-87E8-4CAA-B651-832174B82223}" destId="{E9D8F4C6-960B-42A2-B533-7C29765716F0}" srcOrd="0" destOrd="0" presId="urn:microsoft.com/office/officeart/2005/8/layout/vList6"/>
    <dgm:cxn modelId="{E82FE4E1-3D22-4083-93BA-F7E3FF813DF3}" type="presParOf" srcId="{A5E9F51E-87E8-4CAA-B651-832174B82223}" destId="{61B38B69-7A17-4705-B4EE-6599427C5074}" srcOrd="1" destOrd="0" presId="urn:microsoft.com/office/officeart/2005/8/layout/vList6"/>
    <dgm:cxn modelId="{AF42A8B1-C2DD-4C26-BDC8-5F827A04ACCC}" type="presParOf" srcId="{ECB3895C-4385-4281-AA7E-3B94FE5272B0}" destId="{B3F268D6-0E05-4592-84AF-61485D778C9C}" srcOrd="3" destOrd="0" presId="urn:microsoft.com/office/officeart/2005/8/layout/vList6"/>
    <dgm:cxn modelId="{FC0AA629-6DE8-4203-8C93-AD7037E91027}" type="presParOf" srcId="{ECB3895C-4385-4281-AA7E-3B94FE5272B0}" destId="{084CDFFD-05C6-4D9E-8301-EF26054C7888}" srcOrd="4" destOrd="0" presId="urn:microsoft.com/office/officeart/2005/8/layout/vList6"/>
    <dgm:cxn modelId="{26DC2422-FF39-4B59-9B23-14CEF81B5002}" type="presParOf" srcId="{084CDFFD-05C6-4D9E-8301-EF26054C7888}" destId="{BFDBC88D-0135-4751-9C52-C034FCDA521D}" srcOrd="0" destOrd="0" presId="urn:microsoft.com/office/officeart/2005/8/layout/vList6"/>
    <dgm:cxn modelId="{3B56A7F5-3919-4358-9205-6BC56B840B42}" type="presParOf" srcId="{084CDFFD-05C6-4D9E-8301-EF26054C7888}" destId="{0D2E171C-9B88-4BFB-8AA3-A339AA432B8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07EF37-D14D-4609-ACA6-0A1FDE1EE384}" type="doc">
      <dgm:prSet loTypeId="urn:microsoft.com/office/officeart/2005/8/layout/vList6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BD44BAD-6929-4292-A40F-06D483CB3750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ung</a:t>
          </a:r>
          <a:endParaRPr lang="ru-RU" dirty="0"/>
        </a:p>
      </dgm:t>
    </dgm:pt>
    <dgm:pt modelId="{06D26B9A-5BBC-43E7-A1CA-73ADDCF33DF2}" type="parTrans" cxnId="{DC6AF284-C8A9-451B-87FB-629F5454CB3E}">
      <dgm:prSet/>
      <dgm:spPr/>
      <dgm:t>
        <a:bodyPr/>
        <a:lstStyle/>
        <a:p>
          <a:endParaRPr lang="ru-RU"/>
        </a:p>
      </dgm:t>
    </dgm:pt>
    <dgm:pt modelId="{30CD9905-F7F0-46D9-9F14-B0434DA8B50A}" type="sibTrans" cxnId="{DC6AF284-C8A9-451B-87FB-629F5454CB3E}">
      <dgm:prSet/>
      <dgm:spPr/>
      <dgm:t>
        <a:bodyPr/>
        <a:lstStyle/>
        <a:p>
          <a:endParaRPr lang="ru-RU"/>
        </a:p>
      </dgm:t>
    </dgm:pt>
    <dgm:pt modelId="{0A9D27B6-2B75-40A8-9314-98189E21FFD5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heit</a:t>
          </a:r>
          <a:endParaRPr lang="ru-RU" dirty="0"/>
        </a:p>
      </dgm:t>
    </dgm:pt>
    <dgm:pt modelId="{E9D8EC97-CCEB-45C8-84F2-60448A3757C3}" type="parTrans" cxnId="{CE95F9B4-11AF-4B20-87E1-E43F061BE7F2}">
      <dgm:prSet/>
      <dgm:spPr/>
      <dgm:t>
        <a:bodyPr/>
        <a:lstStyle/>
        <a:p>
          <a:endParaRPr lang="ru-RU"/>
        </a:p>
      </dgm:t>
    </dgm:pt>
    <dgm:pt modelId="{ED2C9FEA-3C9A-44BF-A4F9-DCF9EE341C56}" type="sibTrans" cxnId="{CE95F9B4-11AF-4B20-87E1-E43F061BE7F2}">
      <dgm:prSet/>
      <dgm:spPr/>
      <dgm:t>
        <a:bodyPr/>
        <a:lstStyle/>
        <a:p>
          <a:endParaRPr lang="ru-RU"/>
        </a:p>
      </dgm:t>
    </dgm:pt>
    <dgm:pt modelId="{7BA66907-9EDE-4B7B-A70C-AFD44C6F59C8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keit</a:t>
          </a:r>
          <a:endParaRPr lang="ru-RU" dirty="0"/>
        </a:p>
      </dgm:t>
    </dgm:pt>
    <dgm:pt modelId="{55E064C8-49CD-4869-9DC9-D81A86D64673}" type="parTrans" cxnId="{75C0622C-6993-4CDF-8583-79BC0B09C52D}">
      <dgm:prSet/>
      <dgm:spPr/>
      <dgm:t>
        <a:bodyPr/>
        <a:lstStyle/>
        <a:p>
          <a:endParaRPr lang="ru-RU"/>
        </a:p>
      </dgm:t>
    </dgm:pt>
    <dgm:pt modelId="{AD85DE62-4E1B-448F-A1A4-C7EF267B9494}" type="sibTrans" cxnId="{75C0622C-6993-4CDF-8583-79BC0B09C52D}">
      <dgm:prSet/>
      <dgm:spPr/>
      <dgm:t>
        <a:bodyPr/>
        <a:lstStyle/>
        <a:p>
          <a:endParaRPr lang="ru-RU"/>
        </a:p>
      </dgm:t>
    </dgm:pt>
    <dgm:pt modelId="{E4182632-A879-4A46-8B7F-DB40944DE0FA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e</a:t>
          </a:r>
          <a:endParaRPr lang="ru-RU" b="1" i="1" dirty="0"/>
        </a:p>
      </dgm:t>
    </dgm:pt>
    <dgm:pt modelId="{2D5D1A31-8E10-4639-9E56-7997AA65900A}" type="parTrans" cxnId="{836833A8-2FE1-4AB2-86BE-C6DC2215F7BB}">
      <dgm:prSet/>
      <dgm:spPr/>
      <dgm:t>
        <a:bodyPr/>
        <a:lstStyle/>
        <a:p>
          <a:endParaRPr lang="ru-RU"/>
        </a:p>
      </dgm:t>
    </dgm:pt>
    <dgm:pt modelId="{6A65FE5B-69D9-4051-8850-A7176F8398E4}" type="sibTrans" cxnId="{836833A8-2FE1-4AB2-86BE-C6DC2215F7BB}">
      <dgm:prSet/>
      <dgm:spPr/>
      <dgm:t>
        <a:bodyPr/>
        <a:lstStyle/>
        <a:p>
          <a:endParaRPr lang="ru-RU"/>
        </a:p>
      </dgm:t>
    </dgm:pt>
    <dgm:pt modelId="{47215FEA-8D60-4204-89C2-308E97664C90}">
      <dgm:prSet/>
      <dgm:spPr/>
      <dgm:t>
        <a:bodyPr/>
        <a:lstStyle/>
        <a:p>
          <a:pPr rtl="0"/>
          <a:r>
            <a:rPr lang="en-US" b="1" i="1" dirty="0" smtClean="0"/>
            <a:t>-</a:t>
          </a:r>
          <a:r>
            <a:rPr lang="en-US" b="1" i="1" dirty="0" err="1" smtClean="0"/>
            <a:t>schaft</a:t>
          </a:r>
          <a:endParaRPr lang="ru-RU" b="1" i="1" dirty="0"/>
        </a:p>
      </dgm:t>
    </dgm:pt>
    <dgm:pt modelId="{9E9208D3-3B04-4542-9BB1-8C6EF2FED6B2}" type="parTrans" cxnId="{92F9BE11-CEB2-426A-8ECE-1747C66C10FB}">
      <dgm:prSet/>
      <dgm:spPr/>
      <dgm:t>
        <a:bodyPr/>
        <a:lstStyle/>
        <a:p>
          <a:endParaRPr lang="ru-RU"/>
        </a:p>
      </dgm:t>
    </dgm:pt>
    <dgm:pt modelId="{3135807E-2D78-4D67-ADEB-AD7F807E247E}" type="sibTrans" cxnId="{92F9BE11-CEB2-426A-8ECE-1747C66C10FB}">
      <dgm:prSet/>
      <dgm:spPr/>
      <dgm:t>
        <a:bodyPr/>
        <a:lstStyle/>
        <a:p>
          <a:endParaRPr lang="ru-RU"/>
        </a:p>
      </dgm:t>
    </dgm:pt>
    <dgm:pt modelId="{4073FF9A-0F4F-4D28-961E-2CD190F8E242}" type="pres">
      <dgm:prSet presAssocID="{5407EF37-D14D-4609-ACA6-0A1FDE1EE38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E79A11-0BD0-45D8-9203-98BCDCA3B515}" type="pres">
      <dgm:prSet presAssocID="{FBD44BAD-6929-4292-A40F-06D483CB3750}" presName="linNode" presStyleCnt="0"/>
      <dgm:spPr/>
    </dgm:pt>
    <dgm:pt modelId="{22AA855A-ADB0-4BEE-8EE7-F26B9C7EEB1B}" type="pres">
      <dgm:prSet presAssocID="{FBD44BAD-6929-4292-A40F-06D483CB3750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EA160-38D9-4EBC-886C-2A5F9AB7470B}" type="pres">
      <dgm:prSet presAssocID="{FBD44BAD-6929-4292-A40F-06D483CB3750}" presName="childShp" presStyleLbl="bgAccFollowNode1" presStyleIdx="0" presStyleCnt="5">
        <dgm:presLayoutVars>
          <dgm:bulletEnabled val="1"/>
        </dgm:presLayoutVars>
      </dgm:prSet>
      <dgm:spPr/>
    </dgm:pt>
    <dgm:pt modelId="{1285924B-E057-45E4-B030-ABFDE7E3224A}" type="pres">
      <dgm:prSet presAssocID="{30CD9905-F7F0-46D9-9F14-B0434DA8B50A}" presName="spacing" presStyleCnt="0"/>
      <dgm:spPr/>
    </dgm:pt>
    <dgm:pt modelId="{18277D74-4328-41C1-AB7C-744B6FE347C2}" type="pres">
      <dgm:prSet presAssocID="{0A9D27B6-2B75-40A8-9314-98189E21FFD5}" presName="linNode" presStyleCnt="0"/>
      <dgm:spPr/>
    </dgm:pt>
    <dgm:pt modelId="{D204B749-293B-4B91-979A-935BFA68102C}" type="pres">
      <dgm:prSet presAssocID="{0A9D27B6-2B75-40A8-9314-98189E21FFD5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C52E7B-E4AB-4787-9F7E-2D44065D2563}" type="pres">
      <dgm:prSet presAssocID="{0A9D27B6-2B75-40A8-9314-98189E21FFD5}" presName="childShp" presStyleLbl="bgAccFollowNode1" presStyleIdx="1" presStyleCnt="5">
        <dgm:presLayoutVars>
          <dgm:bulletEnabled val="1"/>
        </dgm:presLayoutVars>
      </dgm:prSet>
      <dgm:spPr/>
    </dgm:pt>
    <dgm:pt modelId="{410F8B19-737A-4838-802E-52A7DF700BA8}" type="pres">
      <dgm:prSet presAssocID="{ED2C9FEA-3C9A-44BF-A4F9-DCF9EE341C56}" presName="spacing" presStyleCnt="0"/>
      <dgm:spPr/>
    </dgm:pt>
    <dgm:pt modelId="{E58736F2-5C07-42C3-9F69-290EA8799820}" type="pres">
      <dgm:prSet presAssocID="{7BA66907-9EDE-4B7B-A70C-AFD44C6F59C8}" presName="linNode" presStyleCnt="0"/>
      <dgm:spPr/>
    </dgm:pt>
    <dgm:pt modelId="{6CBF2D7D-611A-4971-8ABE-5717AAB8562A}" type="pres">
      <dgm:prSet presAssocID="{7BA66907-9EDE-4B7B-A70C-AFD44C6F59C8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5C084-C91B-4F77-AC88-70FECA0374CD}" type="pres">
      <dgm:prSet presAssocID="{7BA66907-9EDE-4B7B-A70C-AFD44C6F59C8}" presName="childShp" presStyleLbl="bgAccFollowNode1" presStyleIdx="2" presStyleCnt="5">
        <dgm:presLayoutVars>
          <dgm:bulletEnabled val="1"/>
        </dgm:presLayoutVars>
      </dgm:prSet>
      <dgm:spPr/>
    </dgm:pt>
    <dgm:pt modelId="{EC660D7B-1DA0-45D0-AB99-F0915D22D9D8}" type="pres">
      <dgm:prSet presAssocID="{AD85DE62-4E1B-448F-A1A4-C7EF267B9494}" presName="spacing" presStyleCnt="0"/>
      <dgm:spPr/>
    </dgm:pt>
    <dgm:pt modelId="{9BD50D2A-BDB0-41A1-B19C-EE01784EFC49}" type="pres">
      <dgm:prSet presAssocID="{E4182632-A879-4A46-8B7F-DB40944DE0FA}" presName="linNode" presStyleCnt="0"/>
      <dgm:spPr/>
    </dgm:pt>
    <dgm:pt modelId="{190009DB-83C4-42BF-9E05-54EF806D6597}" type="pres">
      <dgm:prSet presAssocID="{E4182632-A879-4A46-8B7F-DB40944DE0FA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4AA7C-9EAC-4159-AC68-30F4375D95DA}" type="pres">
      <dgm:prSet presAssocID="{E4182632-A879-4A46-8B7F-DB40944DE0FA}" presName="childShp" presStyleLbl="bgAccFollowNode1" presStyleIdx="3" presStyleCnt="5">
        <dgm:presLayoutVars>
          <dgm:bulletEnabled val="1"/>
        </dgm:presLayoutVars>
      </dgm:prSet>
      <dgm:spPr/>
    </dgm:pt>
    <dgm:pt modelId="{25AC7788-AE00-4541-B635-F89A5245CFDF}" type="pres">
      <dgm:prSet presAssocID="{6A65FE5B-69D9-4051-8850-A7176F8398E4}" presName="spacing" presStyleCnt="0"/>
      <dgm:spPr/>
    </dgm:pt>
    <dgm:pt modelId="{3FCD3CF3-9725-448A-83DF-11E9129F96A7}" type="pres">
      <dgm:prSet presAssocID="{47215FEA-8D60-4204-89C2-308E97664C90}" presName="linNode" presStyleCnt="0"/>
      <dgm:spPr/>
    </dgm:pt>
    <dgm:pt modelId="{3CEE2956-F09F-480D-813C-EED5311563ED}" type="pres">
      <dgm:prSet presAssocID="{47215FEA-8D60-4204-89C2-308E97664C90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61110-D226-438A-9C44-01CEEC54EEAB}" type="pres">
      <dgm:prSet presAssocID="{47215FEA-8D60-4204-89C2-308E97664C90}" presName="childShp" presStyleLbl="bgAccFollowNode1" presStyleIdx="4" presStyleCnt="5">
        <dgm:presLayoutVars>
          <dgm:bulletEnabled val="1"/>
        </dgm:presLayoutVars>
      </dgm:prSet>
      <dgm:spPr/>
    </dgm:pt>
  </dgm:ptLst>
  <dgm:cxnLst>
    <dgm:cxn modelId="{DEAC0923-17C0-4C2D-8F09-E9A9B0FE55F5}" type="presOf" srcId="{5407EF37-D14D-4609-ACA6-0A1FDE1EE384}" destId="{4073FF9A-0F4F-4D28-961E-2CD190F8E242}" srcOrd="0" destOrd="0" presId="urn:microsoft.com/office/officeart/2005/8/layout/vList6"/>
    <dgm:cxn modelId="{CE95F9B4-11AF-4B20-87E1-E43F061BE7F2}" srcId="{5407EF37-D14D-4609-ACA6-0A1FDE1EE384}" destId="{0A9D27B6-2B75-40A8-9314-98189E21FFD5}" srcOrd="1" destOrd="0" parTransId="{E9D8EC97-CCEB-45C8-84F2-60448A3757C3}" sibTransId="{ED2C9FEA-3C9A-44BF-A4F9-DCF9EE341C56}"/>
    <dgm:cxn modelId="{B4F1863F-9EDA-4AC2-A6DE-A397765EF857}" type="presOf" srcId="{0A9D27B6-2B75-40A8-9314-98189E21FFD5}" destId="{D204B749-293B-4B91-979A-935BFA68102C}" srcOrd="0" destOrd="0" presId="urn:microsoft.com/office/officeart/2005/8/layout/vList6"/>
    <dgm:cxn modelId="{1417712D-1FA0-4648-99C0-CCBBCFE5883F}" type="presOf" srcId="{47215FEA-8D60-4204-89C2-308E97664C90}" destId="{3CEE2956-F09F-480D-813C-EED5311563ED}" srcOrd="0" destOrd="0" presId="urn:microsoft.com/office/officeart/2005/8/layout/vList6"/>
    <dgm:cxn modelId="{301C745A-B575-45C3-81C0-32D36B56550F}" type="presOf" srcId="{E4182632-A879-4A46-8B7F-DB40944DE0FA}" destId="{190009DB-83C4-42BF-9E05-54EF806D6597}" srcOrd="0" destOrd="0" presId="urn:microsoft.com/office/officeart/2005/8/layout/vList6"/>
    <dgm:cxn modelId="{92F9BE11-CEB2-426A-8ECE-1747C66C10FB}" srcId="{5407EF37-D14D-4609-ACA6-0A1FDE1EE384}" destId="{47215FEA-8D60-4204-89C2-308E97664C90}" srcOrd="4" destOrd="0" parTransId="{9E9208D3-3B04-4542-9BB1-8C6EF2FED6B2}" sibTransId="{3135807E-2D78-4D67-ADEB-AD7F807E247E}"/>
    <dgm:cxn modelId="{75C0622C-6993-4CDF-8583-79BC0B09C52D}" srcId="{5407EF37-D14D-4609-ACA6-0A1FDE1EE384}" destId="{7BA66907-9EDE-4B7B-A70C-AFD44C6F59C8}" srcOrd="2" destOrd="0" parTransId="{55E064C8-49CD-4869-9DC9-D81A86D64673}" sibTransId="{AD85DE62-4E1B-448F-A1A4-C7EF267B9494}"/>
    <dgm:cxn modelId="{4DA4B60B-EB30-4624-9BB6-AA397F7EF3A5}" type="presOf" srcId="{7BA66907-9EDE-4B7B-A70C-AFD44C6F59C8}" destId="{6CBF2D7D-611A-4971-8ABE-5717AAB8562A}" srcOrd="0" destOrd="0" presId="urn:microsoft.com/office/officeart/2005/8/layout/vList6"/>
    <dgm:cxn modelId="{DC6AF284-C8A9-451B-87FB-629F5454CB3E}" srcId="{5407EF37-D14D-4609-ACA6-0A1FDE1EE384}" destId="{FBD44BAD-6929-4292-A40F-06D483CB3750}" srcOrd="0" destOrd="0" parTransId="{06D26B9A-5BBC-43E7-A1CA-73ADDCF33DF2}" sibTransId="{30CD9905-F7F0-46D9-9F14-B0434DA8B50A}"/>
    <dgm:cxn modelId="{836833A8-2FE1-4AB2-86BE-C6DC2215F7BB}" srcId="{5407EF37-D14D-4609-ACA6-0A1FDE1EE384}" destId="{E4182632-A879-4A46-8B7F-DB40944DE0FA}" srcOrd="3" destOrd="0" parTransId="{2D5D1A31-8E10-4639-9E56-7997AA65900A}" sibTransId="{6A65FE5B-69D9-4051-8850-A7176F8398E4}"/>
    <dgm:cxn modelId="{B6F78F69-5267-4E67-A1B9-FBFB51733B2D}" type="presOf" srcId="{FBD44BAD-6929-4292-A40F-06D483CB3750}" destId="{22AA855A-ADB0-4BEE-8EE7-F26B9C7EEB1B}" srcOrd="0" destOrd="0" presId="urn:microsoft.com/office/officeart/2005/8/layout/vList6"/>
    <dgm:cxn modelId="{EA0BC932-3EDC-40F6-90CF-6835E42A9667}" type="presParOf" srcId="{4073FF9A-0F4F-4D28-961E-2CD190F8E242}" destId="{F9E79A11-0BD0-45D8-9203-98BCDCA3B515}" srcOrd="0" destOrd="0" presId="urn:microsoft.com/office/officeart/2005/8/layout/vList6"/>
    <dgm:cxn modelId="{E6D465D9-8B7C-49D8-A029-61617ECC83E6}" type="presParOf" srcId="{F9E79A11-0BD0-45D8-9203-98BCDCA3B515}" destId="{22AA855A-ADB0-4BEE-8EE7-F26B9C7EEB1B}" srcOrd="0" destOrd="0" presId="urn:microsoft.com/office/officeart/2005/8/layout/vList6"/>
    <dgm:cxn modelId="{79140C7B-8840-402D-9146-EF7BCCD1D94D}" type="presParOf" srcId="{F9E79A11-0BD0-45D8-9203-98BCDCA3B515}" destId="{EDBEA160-38D9-4EBC-886C-2A5F9AB7470B}" srcOrd="1" destOrd="0" presId="urn:microsoft.com/office/officeart/2005/8/layout/vList6"/>
    <dgm:cxn modelId="{14AE4899-4C0F-44FA-9F3C-3F0D568393F8}" type="presParOf" srcId="{4073FF9A-0F4F-4D28-961E-2CD190F8E242}" destId="{1285924B-E057-45E4-B030-ABFDE7E3224A}" srcOrd="1" destOrd="0" presId="urn:microsoft.com/office/officeart/2005/8/layout/vList6"/>
    <dgm:cxn modelId="{B60A10D8-8442-4ECA-ADF9-3EEB568A91DD}" type="presParOf" srcId="{4073FF9A-0F4F-4D28-961E-2CD190F8E242}" destId="{18277D74-4328-41C1-AB7C-744B6FE347C2}" srcOrd="2" destOrd="0" presId="urn:microsoft.com/office/officeart/2005/8/layout/vList6"/>
    <dgm:cxn modelId="{9A2BC34D-71A8-425F-AA4B-CEFB184D3FBD}" type="presParOf" srcId="{18277D74-4328-41C1-AB7C-744B6FE347C2}" destId="{D204B749-293B-4B91-979A-935BFA68102C}" srcOrd="0" destOrd="0" presId="urn:microsoft.com/office/officeart/2005/8/layout/vList6"/>
    <dgm:cxn modelId="{78450386-F180-49DE-913C-1F8D2234775C}" type="presParOf" srcId="{18277D74-4328-41C1-AB7C-744B6FE347C2}" destId="{4AC52E7B-E4AB-4787-9F7E-2D44065D2563}" srcOrd="1" destOrd="0" presId="urn:microsoft.com/office/officeart/2005/8/layout/vList6"/>
    <dgm:cxn modelId="{CD95EC19-0E0F-43EC-8C23-81527018EC65}" type="presParOf" srcId="{4073FF9A-0F4F-4D28-961E-2CD190F8E242}" destId="{410F8B19-737A-4838-802E-52A7DF700BA8}" srcOrd="3" destOrd="0" presId="urn:microsoft.com/office/officeart/2005/8/layout/vList6"/>
    <dgm:cxn modelId="{1FD61C89-DD3B-4B38-B2FB-9E01C6E25084}" type="presParOf" srcId="{4073FF9A-0F4F-4D28-961E-2CD190F8E242}" destId="{E58736F2-5C07-42C3-9F69-290EA8799820}" srcOrd="4" destOrd="0" presId="urn:microsoft.com/office/officeart/2005/8/layout/vList6"/>
    <dgm:cxn modelId="{912B1A73-C4D6-4366-A43B-18317D60DA74}" type="presParOf" srcId="{E58736F2-5C07-42C3-9F69-290EA8799820}" destId="{6CBF2D7D-611A-4971-8ABE-5717AAB8562A}" srcOrd="0" destOrd="0" presId="urn:microsoft.com/office/officeart/2005/8/layout/vList6"/>
    <dgm:cxn modelId="{768EE97D-AB9A-4991-99D0-1F5AB67E96CE}" type="presParOf" srcId="{E58736F2-5C07-42C3-9F69-290EA8799820}" destId="{FAC5C084-C91B-4F77-AC88-70FECA0374CD}" srcOrd="1" destOrd="0" presId="urn:microsoft.com/office/officeart/2005/8/layout/vList6"/>
    <dgm:cxn modelId="{0EC4B589-F7C2-4FF9-84F8-4D4C68267FD4}" type="presParOf" srcId="{4073FF9A-0F4F-4D28-961E-2CD190F8E242}" destId="{EC660D7B-1DA0-45D0-AB99-F0915D22D9D8}" srcOrd="5" destOrd="0" presId="urn:microsoft.com/office/officeart/2005/8/layout/vList6"/>
    <dgm:cxn modelId="{84802DA6-DF09-41EA-8910-B170B3C3B1A6}" type="presParOf" srcId="{4073FF9A-0F4F-4D28-961E-2CD190F8E242}" destId="{9BD50D2A-BDB0-41A1-B19C-EE01784EFC49}" srcOrd="6" destOrd="0" presId="urn:microsoft.com/office/officeart/2005/8/layout/vList6"/>
    <dgm:cxn modelId="{C0A410EE-8B3B-46B9-ADFA-006C9FF6F367}" type="presParOf" srcId="{9BD50D2A-BDB0-41A1-B19C-EE01784EFC49}" destId="{190009DB-83C4-42BF-9E05-54EF806D6597}" srcOrd="0" destOrd="0" presId="urn:microsoft.com/office/officeart/2005/8/layout/vList6"/>
    <dgm:cxn modelId="{05D9AC19-366D-45DA-B37C-0E60F4145287}" type="presParOf" srcId="{9BD50D2A-BDB0-41A1-B19C-EE01784EFC49}" destId="{8A54AA7C-9EAC-4159-AC68-30F4375D95DA}" srcOrd="1" destOrd="0" presId="urn:microsoft.com/office/officeart/2005/8/layout/vList6"/>
    <dgm:cxn modelId="{F93FBDD9-0CF0-40B3-8C86-F21DA3085683}" type="presParOf" srcId="{4073FF9A-0F4F-4D28-961E-2CD190F8E242}" destId="{25AC7788-AE00-4541-B635-F89A5245CFDF}" srcOrd="7" destOrd="0" presId="urn:microsoft.com/office/officeart/2005/8/layout/vList6"/>
    <dgm:cxn modelId="{DC2A2CEE-5031-4217-B187-19AF3DDC140C}" type="presParOf" srcId="{4073FF9A-0F4F-4D28-961E-2CD190F8E242}" destId="{3FCD3CF3-9725-448A-83DF-11E9129F96A7}" srcOrd="8" destOrd="0" presId="urn:microsoft.com/office/officeart/2005/8/layout/vList6"/>
    <dgm:cxn modelId="{472B255F-A9A8-48D3-87AD-B886E5CA4E5C}" type="presParOf" srcId="{3FCD3CF3-9725-448A-83DF-11E9129F96A7}" destId="{3CEE2956-F09F-480D-813C-EED5311563ED}" srcOrd="0" destOrd="0" presId="urn:microsoft.com/office/officeart/2005/8/layout/vList6"/>
    <dgm:cxn modelId="{046BC220-9ACE-4C51-A1CB-C9C0B2CDD856}" type="presParOf" srcId="{3FCD3CF3-9725-448A-83DF-11E9129F96A7}" destId="{54C61110-D226-438A-9C44-01CEEC54EEA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666EF9-4626-41DA-AD0F-4CB7260BD84B}" type="doc">
      <dgm:prSet loTypeId="urn:microsoft.com/office/officeart/2005/8/layout/vList6" loCatId="process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8D57B504-0B04-4F1A-AEFF-A3D3321BE903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tat</a:t>
          </a:r>
          <a:endParaRPr lang="en-US" b="1" i="1" dirty="0"/>
        </a:p>
      </dgm:t>
    </dgm:pt>
    <dgm:pt modelId="{AFEB4D26-9C60-473E-9BC5-9BF5D8936C56}" type="parTrans" cxnId="{A3C7B557-317A-4427-A22F-4C942B4FAA4A}">
      <dgm:prSet/>
      <dgm:spPr/>
      <dgm:t>
        <a:bodyPr/>
        <a:lstStyle/>
        <a:p>
          <a:endParaRPr lang="ru-RU"/>
        </a:p>
      </dgm:t>
    </dgm:pt>
    <dgm:pt modelId="{55ACB010-C7A5-4862-B2B2-35316AF70B9A}" type="sibTrans" cxnId="{A3C7B557-317A-4427-A22F-4C942B4FAA4A}">
      <dgm:prSet/>
      <dgm:spPr/>
      <dgm:t>
        <a:bodyPr/>
        <a:lstStyle/>
        <a:p>
          <a:endParaRPr lang="ru-RU"/>
        </a:p>
      </dgm:t>
    </dgm:pt>
    <dgm:pt modelId="{33313162-0207-464C-8815-9BD469E04560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tion</a:t>
          </a:r>
          <a:endParaRPr lang="en-US" b="1" i="1" dirty="0"/>
        </a:p>
      </dgm:t>
    </dgm:pt>
    <dgm:pt modelId="{5F9C294F-0955-4980-8A7F-CEA0BAAE531C}" type="parTrans" cxnId="{06B9195A-5665-4650-8C86-56AF44450FAC}">
      <dgm:prSet/>
      <dgm:spPr/>
      <dgm:t>
        <a:bodyPr/>
        <a:lstStyle/>
        <a:p>
          <a:endParaRPr lang="ru-RU"/>
        </a:p>
      </dgm:t>
    </dgm:pt>
    <dgm:pt modelId="{AD4993F3-1027-48B2-86C5-32EF9F76AA95}" type="sibTrans" cxnId="{06B9195A-5665-4650-8C86-56AF44450FAC}">
      <dgm:prSet/>
      <dgm:spPr/>
      <dgm:t>
        <a:bodyPr/>
        <a:lstStyle/>
        <a:p>
          <a:endParaRPr lang="ru-RU"/>
        </a:p>
      </dgm:t>
    </dgm:pt>
    <dgm:pt modelId="{9338FC99-58EE-494E-8214-93920B95778A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ik</a:t>
          </a:r>
          <a:endParaRPr lang="en-US" b="1" i="1" dirty="0"/>
        </a:p>
      </dgm:t>
    </dgm:pt>
    <dgm:pt modelId="{09EA3631-CEC7-4C4D-A85B-6C4746D7186F}" type="parTrans" cxnId="{6EBCF921-752B-4588-8FFC-9393AF447459}">
      <dgm:prSet/>
      <dgm:spPr/>
      <dgm:t>
        <a:bodyPr/>
        <a:lstStyle/>
        <a:p>
          <a:endParaRPr lang="ru-RU"/>
        </a:p>
      </dgm:t>
    </dgm:pt>
    <dgm:pt modelId="{6EA21004-7B22-4104-84A1-618521A13B5D}" type="sibTrans" cxnId="{6EBCF921-752B-4588-8FFC-9393AF447459}">
      <dgm:prSet/>
      <dgm:spPr/>
      <dgm:t>
        <a:bodyPr/>
        <a:lstStyle/>
        <a:p>
          <a:endParaRPr lang="ru-RU"/>
        </a:p>
      </dgm:t>
    </dgm:pt>
    <dgm:pt modelId="{FC3FF4BB-D71D-4ED5-BEE4-1E9EA6ECED3D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ie</a:t>
          </a:r>
          <a:endParaRPr lang="en-US" b="1" i="1" dirty="0"/>
        </a:p>
      </dgm:t>
    </dgm:pt>
    <dgm:pt modelId="{45835C29-C9DF-40E1-B17B-8D67B0C24BFB}" type="parTrans" cxnId="{7D27488D-C72A-4D0D-9511-C565993BD82A}">
      <dgm:prSet/>
      <dgm:spPr/>
      <dgm:t>
        <a:bodyPr/>
        <a:lstStyle/>
        <a:p>
          <a:endParaRPr lang="ru-RU"/>
        </a:p>
      </dgm:t>
    </dgm:pt>
    <dgm:pt modelId="{9D1076D6-4673-48B6-9221-4ADF9DAF1EDA}" type="sibTrans" cxnId="{7D27488D-C72A-4D0D-9511-C565993BD82A}">
      <dgm:prSet/>
      <dgm:spPr/>
      <dgm:t>
        <a:bodyPr/>
        <a:lstStyle/>
        <a:p>
          <a:endParaRPr lang="ru-RU"/>
        </a:p>
      </dgm:t>
    </dgm:pt>
    <dgm:pt modelId="{201CF37F-F3DF-40CA-8C07-6F359E0CB208}">
      <dgm:prSet/>
      <dgm:spPr/>
      <dgm:t>
        <a:bodyPr/>
        <a:lstStyle/>
        <a:p>
          <a:pPr rtl="0"/>
          <a:r>
            <a:rPr lang="ru-RU" b="1" i="1" dirty="0" smtClean="0"/>
            <a:t>-</a:t>
          </a:r>
          <a:r>
            <a:rPr lang="ru-RU" b="1" i="1" dirty="0" err="1" smtClean="0"/>
            <a:t>ur</a:t>
          </a:r>
          <a:endParaRPr lang="ru-RU" b="1" i="1" dirty="0"/>
        </a:p>
      </dgm:t>
    </dgm:pt>
    <dgm:pt modelId="{F2A47096-8CC8-4E20-9598-9DBFA29FA066}" type="parTrans" cxnId="{400EFABC-7490-45E4-9F46-E4EBA0A81C6D}">
      <dgm:prSet/>
      <dgm:spPr/>
      <dgm:t>
        <a:bodyPr/>
        <a:lstStyle/>
        <a:p>
          <a:endParaRPr lang="ru-RU"/>
        </a:p>
      </dgm:t>
    </dgm:pt>
    <dgm:pt modelId="{C689DF64-1B9C-438C-9509-2F3898994490}" type="sibTrans" cxnId="{400EFABC-7490-45E4-9F46-E4EBA0A81C6D}">
      <dgm:prSet/>
      <dgm:spPr/>
      <dgm:t>
        <a:bodyPr/>
        <a:lstStyle/>
        <a:p>
          <a:endParaRPr lang="ru-RU"/>
        </a:p>
      </dgm:t>
    </dgm:pt>
    <dgm:pt modelId="{FC793ED1-6732-473D-8043-E666B90EDBC4}" type="pres">
      <dgm:prSet presAssocID="{5A666EF9-4626-41DA-AD0F-4CB7260BD84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1ECF7FA-5790-4B16-920A-555B4DAE9217}" type="pres">
      <dgm:prSet presAssocID="{8D57B504-0B04-4F1A-AEFF-A3D3321BE903}" presName="linNode" presStyleCnt="0"/>
      <dgm:spPr/>
    </dgm:pt>
    <dgm:pt modelId="{845616C9-EF06-435A-8A4C-94C56CBFC214}" type="pres">
      <dgm:prSet presAssocID="{8D57B504-0B04-4F1A-AEFF-A3D3321BE903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795D4F-24D8-4F72-8AF4-7EAFE60DA6C8}" type="pres">
      <dgm:prSet presAssocID="{8D57B504-0B04-4F1A-AEFF-A3D3321BE903}" presName="childShp" presStyleLbl="bgAccFollowNode1" presStyleIdx="0" presStyleCnt="5">
        <dgm:presLayoutVars>
          <dgm:bulletEnabled val="1"/>
        </dgm:presLayoutVars>
      </dgm:prSet>
      <dgm:spPr/>
    </dgm:pt>
    <dgm:pt modelId="{7EB7E131-2B6E-4452-9B73-549C1A7FA7CB}" type="pres">
      <dgm:prSet presAssocID="{55ACB010-C7A5-4862-B2B2-35316AF70B9A}" presName="spacing" presStyleCnt="0"/>
      <dgm:spPr/>
    </dgm:pt>
    <dgm:pt modelId="{DBC6200F-A1CD-4F29-91BA-BE89ED626D4C}" type="pres">
      <dgm:prSet presAssocID="{33313162-0207-464C-8815-9BD469E04560}" presName="linNode" presStyleCnt="0"/>
      <dgm:spPr/>
    </dgm:pt>
    <dgm:pt modelId="{F737DA7E-1417-4775-8060-2A6150D67E56}" type="pres">
      <dgm:prSet presAssocID="{33313162-0207-464C-8815-9BD469E04560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A2EF0-BB5E-44A6-AF0E-13DBD48E6E0F}" type="pres">
      <dgm:prSet presAssocID="{33313162-0207-464C-8815-9BD469E04560}" presName="childShp" presStyleLbl="bgAccFollowNode1" presStyleIdx="1" presStyleCnt="5">
        <dgm:presLayoutVars>
          <dgm:bulletEnabled val="1"/>
        </dgm:presLayoutVars>
      </dgm:prSet>
      <dgm:spPr/>
    </dgm:pt>
    <dgm:pt modelId="{D7CF503B-19B2-4485-9850-A5A054717FCA}" type="pres">
      <dgm:prSet presAssocID="{AD4993F3-1027-48B2-86C5-32EF9F76AA95}" presName="spacing" presStyleCnt="0"/>
      <dgm:spPr/>
    </dgm:pt>
    <dgm:pt modelId="{C147280A-C178-4512-A954-8EDF0BA9CBF7}" type="pres">
      <dgm:prSet presAssocID="{9338FC99-58EE-494E-8214-93920B95778A}" presName="linNode" presStyleCnt="0"/>
      <dgm:spPr/>
    </dgm:pt>
    <dgm:pt modelId="{28A7535A-71A0-4F11-8F61-967CBB4EB643}" type="pres">
      <dgm:prSet presAssocID="{9338FC99-58EE-494E-8214-93920B95778A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9D70A-D09C-4721-B919-DB437704AB55}" type="pres">
      <dgm:prSet presAssocID="{9338FC99-58EE-494E-8214-93920B95778A}" presName="childShp" presStyleLbl="bgAccFollowNode1" presStyleIdx="2" presStyleCnt="5">
        <dgm:presLayoutVars>
          <dgm:bulletEnabled val="1"/>
        </dgm:presLayoutVars>
      </dgm:prSet>
      <dgm:spPr/>
    </dgm:pt>
    <dgm:pt modelId="{7B1F6CE5-8AD5-4189-A03E-70CDF76055DE}" type="pres">
      <dgm:prSet presAssocID="{6EA21004-7B22-4104-84A1-618521A13B5D}" presName="spacing" presStyleCnt="0"/>
      <dgm:spPr/>
    </dgm:pt>
    <dgm:pt modelId="{91DE7739-07AD-4D11-ACC1-8BB7E58CA22E}" type="pres">
      <dgm:prSet presAssocID="{FC3FF4BB-D71D-4ED5-BEE4-1E9EA6ECED3D}" presName="linNode" presStyleCnt="0"/>
      <dgm:spPr/>
    </dgm:pt>
    <dgm:pt modelId="{FF78FC2D-21F4-4802-B2BA-75CD60A24D7F}" type="pres">
      <dgm:prSet presAssocID="{FC3FF4BB-D71D-4ED5-BEE4-1E9EA6ECED3D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97ECF-2B77-4C00-9D33-C63D6AD9BF54}" type="pres">
      <dgm:prSet presAssocID="{FC3FF4BB-D71D-4ED5-BEE4-1E9EA6ECED3D}" presName="childShp" presStyleLbl="bgAccFollowNode1" presStyleIdx="3" presStyleCnt="5">
        <dgm:presLayoutVars>
          <dgm:bulletEnabled val="1"/>
        </dgm:presLayoutVars>
      </dgm:prSet>
      <dgm:spPr/>
    </dgm:pt>
    <dgm:pt modelId="{A33543AA-CFF5-439B-B76E-4D7C91FCAB81}" type="pres">
      <dgm:prSet presAssocID="{9D1076D6-4673-48B6-9221-4ADF9DAF1EDA}" presName="spacing" presStyleCnt="0"/>
      <dgm:spPr/>
    </dgm:pt>
    <dgm:pt modelId="{3C85F599-5670-4146-A087-52F788F8CC1D}" type="pres">
      <dgm:prSet presAssocID="{201CF37F-F3DF-40CA-8C07-6F359E0CB208}" presName="linNode" presStyleCnt="0"/>
      <dgm:spPr/>
    </dgm:pt>
    <dgm:pt modelId="{8BA4B252-DE3E-45A2-8CEE-81D2CA0B43A6}" type="pres">
      <dgm:prSet presAssocID="{201CF37F-F3DF-40CA-8C07-6F359E0CB208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BB7DC5-8103-4B02-B825-E89587B914DB}" type="pres">
      <dgm:prSet presAssocID="{201CF37F-F3DF-40CA-8C07-6F359E0CB208}" presName="childShp" presStyleLbl="bgAccFollowNode1" presStyleIdx="4" presStyleCnt="5">
        <dgm:presLayoutVars>
          <dgm:bulletEnabled val="1"/>
        </dgm:presLayoutVars>
      </dgm:prSet>
      <dgm:spPr/>
    </dgm:pt>
  </dgm:ptLst>
  <dgm:cxnLst>
    <dgm:cxn modelId="{9364448A-01BB-4FAF-89E0-BAB65096A888}" type="presOf" srcId="{5A666EF9-4626-41DA-AD0F-4CB7260BD84B}" destId="{FC793ED1-6732-473D-8043-E666B90EDBC4}" srcOrd="0" destOrd="0" presId="urn:microsoft.com/office/officeart/2005/8/layout/vList6"/>
    <dgm:cxn modelId="{427FBB5D-8D32-4134-8377-CED4516F95B9}" type="presOf" srcId="{8D57B504-0B04-4F1A-AEFF-A3D3321BE903}" destId="{845616C9-EF06-435A-8A4C-94C56CBFC214}" srcOrd="0" destOrd="0" presId="urn:microsoft.com/office/officeart/2005/8/layout/vList6"/>
    <dgm:cxn modelId="{06B9195A-5665-4650-8C86-56AF44450FAC}" srcId="{5A666EF9-4626-41DA-AD0F-4CB7260BD84B}" destId="{33313162-0207-464C-8815-9BD469E04560}" srcOrd="1" destOrd="0" parTransId="{5F9C294F-0955-4980-8A7F-CEA0BAAE531C}" sibTransId="{AD4993F3-1027-48B2-86C5-32EF9F76AA95}"/>
    <dgm:cxn modelId="{400EFABC-7490-45E4-9F46-E4EBA0A81C6D}" srcId="{5A666EF9-4626-41DA-AD0F-4CB7260BD84B}" destId="{201CF37F-F3DF-40CA-8C07-6F359E0CB208}" srcOrd="4" destOrd="0" parTransId="{F2A47096-8CC8-4E20-9598-9DBFA29FA066}" sibTransId="{C689DF64-1B9C-438C-9509-2F3898994490}"/>
    <dgm:cxn modelId="{6EBCF921-752B-4588-8FFC-9393AF447459}" srcId="{5A666EF9-4626-41DA-AD0F-4CB7260BD84B}" destId="{9338FC99-58EE-494E-8214-93920B95778A}" srcOrd="2" destOrd="0" parTransId="{09EA3631-CEC7-4C4D-A85B-6C4746D7186F}" sibTransId="{6EA21004-7B22-4104-84A1-618521A13B5D}"/>
    <dgm:cxn modelId="{7D27488D-C72A-4D0D-9511-C565993BD82A}" srcId="{5A666EF9-4626-41DA-AD0F-4CB7260BD84B}" destId="{FC3FF4BB-D71D-4ED5-BEE4-1E9EA6ECED3D}" srcOrd="3" destOrd="0" parTransId="{45835C29-C9DF-40E1-B17B-8D67B0C24BFB}" sibTransId="{9D1076D6-4673-48B6-9221-4ADF9DAF1EDA}"/>
    <dgm:cxn modelId="{FC99219C-8AE6-457B-9A2D-63C47FD662D7}" type="presOf" srcId="{9338FC99-58EE-494E-8214-93920B95778A}" destId="{28A7535A-71A0-4F11-8F61-967CBB4EB643}" srcOrd="0" destOrd="0" presId="urn:microsoft.com/office/officeart/2005/8/layout/vList6"/>
    <dgm:cxn modelId="{C605A010-E761-4E17-94FD-5AA20292176C}" type="presOf" srcId="{FC3FF4BB-D71D-4ED5-BEE4-1E9EA6ECED3D}" destId="{FF78FC2D-21F4-4802-B2BA-75CD60A24D7F}" srcOrd="0" destOrd="0" presId="urn:microsoft.com/office/officeart/2005/8/layout/vList6"/>
    <dgm:cxn modelId="{8772802F-5432-4D89-86E3-7B8FAEDEBD4E}" type="presOf" srcId="{33313162-0207-464C-8815-9BD469E04560}" destId="{F737DA7E-1417-4775-8060-2A6150D67E56}" srcOrd="0" destOrd="0" presId="urn:microsoft.com/office/officeart/2005/8/layout/vList6"/>
    <dgm:cxn modelId="{A3C7B557-317A-4427-A22F-4C942B4FAA4A}" srcId="{5A666EF9-4626-41DA-AD0F-4CB7260BD84B}" destId="{8D57B504-0B04-4F1A-AEFF-A3D3321BE903}" srcOrd="0" destOrd="0" parTransId="{AFEB4D26-9C60-473E-9BC5-9BF5D8936C56}" sibTransId="{55ACB010-C7A5-4862-B2B2-35316AF70B9A}"/>
    <dgm:cxn modelId="{A5DE3EF9-A608-46E9-BD78-22E6E071E94E}" type="presOf" srcId="{201CF37F-F3DF-40CA-8C07-6F359E0CB208}" destId="{8BA4B252-DE3E-45A2-8CEE-81D2CA0B43A6}" srcOrd="0" destOrd="0" presId="urn:microsoft.com/office/officeart/2005/8/layout/vList6"/>
    <dgm:cxn modelId="{ABBF3D92-7C34-4D0A-A4DA-649925C0F922}" type="presParOf" srcId="{FC793ED1-6732-473D-8043-E666B90EDBC4}" destId="{01ECF7FA-5790-4B16-920A-555B4DAE9217}" srcOrd="0" destOrd="0" presId="urn:microsoft.com/office/officeart/2005/8/layout/vList6"/>
    <dgm:cxn modelId="{56D6BB82-953D-41C0-93A8-AE1229E57BDD}" type="presParOf" srcId="{01ECF7FA-5790-4B16-920A-555B4DAE9217}" destId="{845616C9-EF06-435A-8A4C-94C56CBFC214}" srcOrd="0" destOrd="0" presId="urn:microsoft.com/office/officeart/2005/8/layout/vList6"/>
    <dgm:cxn modelId="{AC2E7D1E-23B9-4ACD-89C6-611099365AFF}" type="presParOf" srcId="{01ECF7FA-5790-4B16-920A-555B4DAE9217}" destId="{DE795D4F-24D8-4F72-8AF4-7EAFE60DA6C8}" srcOrd="1" destOrd="0" presId="urn:microsoft.com/office/officeart/2005/8/layout/vList6"/>
    <dgm:cxn modelId="{4CD59AF2-FBC0-40E9-88B6-704092EAA012}" type="presParOf" srcId="{FC793ED1-6732-473D-8043-E666B90EDBC4}" destId="{7EB7E131-2B6E-4452-9B73-549C1A7FA7CB}" srcOrd="1" destOrd="0" presId="urn:microsoft.com/office/officeart/2005/8/layout/vList6"/>
    <dgm:cxn modelId="{3A35FC82-0D3B-433E-9501-42E9CA9EF199}" type="presParOf" srcId="{FC793ED1-6732-473D-8043-E666B90EDBC4}" destId="{DBC6200F-A1CD-4F29-91BA-BE89ED626D4C}" srcOrd="2" destOrd="0" presId="urn:microsoft.com/office/officeart/2005/8/layout/vList6"/>
    <dgm:cxn modelId="{A1A0D44B-3B8C-4D3A-BC1F-7F00CCBEB88A}" type="presParOf" srcId="{DBC6200F-A1CD-4F29-91BA-BE89ED626D4C}" destId="{F737DA7E-1417-4775-8060-2A6150D67E56}" srcOrd="0" destOrd="0" presId="urn:microsoft.com/office/officeart/2005/8/layout/vList6"/>
    <dgm:cxn modelId="{B6DDFCC5-E36E-4623-B67F-CCEA35F84E71}" type="presParOf" srcId="{DBC6200F-A1CD-4F29-91BA-BE89ED626D4C}" destId="{557A2EF0-BB5E-44A6-AF0E-13DBD48E6E0F}" srcOrd="1" destOrd="0" presId="urn:microsoft.com/office/officeart/2005/8/layout/vList6"/>
    <dgm:cxn modelId="{69CB83E9-4B30-4E0A-BA3A-F89D9F3F9319}" type="presParOf" srcId="{FC793ED1-6732-473D-8043-E666B90EDBC4}" destId="{D7CF503B-19B2-4485-9850-A5A054717FCA}" srcOrd="3" destOrd="0" presId="urn:microsoft.com/office/officeart/2005/8/layout/vList6"/>
    <dgm:cxn modelId="{2ECF8C49-697D-4B65-829E-B39A82E21383}" type="presParOf" srcId="{FC793ED1-6732-473D-8043-E666B90EDBC4}" destId="{C147280A-C178-4512-A954-8EDF0BA9CBF7}" srcOrd="4" destOrd="0" presId="urn:microsoft.com/office/officeart/2005/8/layout/vList6"/>
    <dgm:cxn modelId="{F236150D-9DAF-484E-AE31-DE1124E4A8D1}" type="presParOf" srcId="{C147280A-C178-4512-A954-8EDF0BA9CBF7}" destId="{28A7535A-71A0-4F11-8F61-967CBB4EB643}" srcOrd="0" destOrd="0" presId="urn:microsoft.com/office/officeart/2005/8/layout/vList6"/>
    <dgm:cxn modelId="{2C12CD09-44BF-4154-8D6C-E06CC0F47B2E}" type="presParOf" srcId="{C147280A-C178-4512-A954-8EDF0BA9CBF7}" destId="{81F9D70A-D09C-4721-B919-DB437704AB55}" srcOrd="1" destOrd="0" presId="urn:microsoft.com/office/officeart/2005/8/layout/vList6"/>
    <dgm:cxn modelId="{03428F7E-96F9-4C70-9C3B-D73741B06CEF}" type="presParOf" srcId="{FC793ED1-6732-473D-8043-E666B90EDBC4}" destId="{7B1F6CE5-8AD5-4189-A03E-70CDF76055DE}" srcOrd="5" destOrd="0" presId="urn:microsoft.com/office/officeart/2005/8/layout/vList6"/>
    <dgm:cxn modelId="{B49BC092-E647-4F22-B752-981436CACF3C}" type="presParOf" srcId="{FC793ED1-6732-473D-8043-E666B90EDBC4}" destId="{91DE7739-07AD-4D11-ACC1-8BB7E58CA22E}" srcOrd="6" destOrd="0" presId="urn:microsoft.com/office/officeart/2005/8/layout/vList6"/>
    <dgm:cxn modelId="{B30D6D2F-C633-4E96-9C9D-0B1EBF29E2FD}" type="presParOf" srcId="{91DE7739-07AD-4D11-ACC1-8BB7E58CA22E}" destId="{FF78FC2D-21F4-4802-B2BA-75CD60A24D7F}" srcOrd="0" destOrd="0" presId="urn:microsoft.com/office/officeart/2005/8/layout/vList6"/>
    <dgm:cxn modelId="{2E297051-57C2-43AD-8D57-9081B527592D}" type="presParOf" srcId="{91DE7739-07AD-4D11-ACC1-8BB7E58CA22E}" destId="{DAA97ECF-2B77-4C00-9D33-C63D6AD9BF54}" srcOrd="1" destOrd="0" presId="urn:microsoft.com/office/officeart/2005/8/layout/vList6"/>
    <dgm:cxn modelId="{3A48EC5E-7FE1-4EBF-8029-653FD35322C9}" type="presParOf" srcId="{FC793ED1-6732-473D-8043-E666B90EDBC4}" destId="{A33543AA-CFF5-439B-B76E-4D7C91FCAB81}" srcOrd="7" destOrd="0" presId="urn:microsoft.com/office/officeart/2005/8/layout/vList6"/>
    <dgm:cxn modelId="{FE3503C2-FB10-4C11-8211-DCA9AC8522EC}" type="presParOf" srcId="{FC793ED1-6732-473D-8043-E666B90EDBC4}" destId="{3C85F599-5670-4146-A087-52F788F8CC1D}" srcOrd="8" destOrd="0" presId="urn:microsoft.com/office/officeart/2005/8/layout/vList6"/>
    <dgm:cxn modelId="{4E439F82-C961-4F19-8A87-D3ECF07DC418}" type="presParOf" srcId="{3C85F599-5670-4146-A087-52F788F8CC1D}" destId="{8BA4B252-DE3E-45A2-8CEE-81D2CA0B43A6}" srcOrd="0" destOrd="0" presId="urn:microsoft.com/office/officeart/2005/8/layout/vList6"/>
    <dgm:cxn modelId="{B1EE3065-8817-4988-8238-2A7DC30135A0}" type="presParOf" srcId="{3C85F599-5670-4146-A087-52F788F8CC1D}" destId="{BABB7DC5-8103-4B02-B825-E89587B914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780E25-9149-45B0-8918-53CA0CEF3AEC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0D9BD9F-D45E-4A3C-8675-9E37A475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Министерство образования и науки Российской Федерации</a:t>
            </a:r>
            <a:endParaRPr lang="ru-RU" dirty="0" smtClean="0"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Федеральное государственное бюджетное образовательное учреждение</a:t>
            </a:r>
            <a:endParaRPr lang="ru-RU" dirty="0" smtClean="0"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высшего образования</a:t>
            </a:r>
            <a:endParaRPr lang="ru-RU" dirty="0" smtClean="0"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«Новгородский государственный университет имени Ярослава Мудрого»</a:t>
            </a:r>
            <a:endParaRPr lang="ru-RU" dirty="0" smtClean="0"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Медицинский колледж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Arial" pitchFamily="34" charset="0"/>
            </a:endParaRP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Calibri" pitchFamily="34" charset="0"/>
              <a:cs typeface="Times New Roman" pitchFamily="18" charset="0"/>
            </a:endParaRP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Calibri" pitchFamily="34" charset="0"/>
              <a:cs typeface="Times New Roman" pitchFamily="18" charset="0"/>
            </a:endParaRP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Calibri" pitchFamily="34" charset="0"/>
              <a:cs typeface="Times New Roman" pitchFamily="18" charset="0"/>
            </a:endParaRP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Calibri" pitchFamily="34" charset="0"/>
              <a:cs typeface="Times New Roman" pitchFamily="18" charset="0"/>
            </a:endParaRP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a typeface="Calibri" pitchFamily="34" charset="0"/>
                <a:cs typeface="Times New Roman" pitchFamily="18" charset="0"/>
              </a:rPr>
              <a:t>Тема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 «</a:t>
            </a:r>
            <a:r>
              <a:rPr lang="ru-RU" sz="2400" dirty="0" smtClean="0"/>
              <a:t>Особенности словообразования медицинских терминов в немецком языке»</a:t>
            </a: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Times New Roman" pitchFamily="18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Выполнила студентка</a:t>
            </a:r>
            <a:endParaRPr lang="ru-RU" dirty="0" smtClean="0">
              <a:cs typeface="Arial" pitchFamily="34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1 курс</a:t>
            </a:r>
            <a:endParaRPr lang="ru-RU" dirty="0" smtClean="0">
              <a:cs typeface="Arial" pitchFamily="34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Группа № 6891 до</a:t>
            </a:r>
            <a:endParaRPr lang="ru-RU" dirty="0" smtClean="0">
              <a:cs typeface="Arial" pitchFamily="34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Гачегова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Я. В.</a:t>
            </a:r>
            <a:endParaRPr lang="ru-RU" dirty="0" smtClean="0">
              <a:cs typeface="Arial" pitchFamily="34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Преподаватель</a:t>
            </a: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cs typeface="Times New Roman" pitchFamily="18" charset="0"/>
              </a:rPr>
              <a:t>Никифорова </a:t>
            </a:r>
            <a:r>
              <a:rPr lang="ru-RU" dirty="0">
                <a:cs typeface="Times New Roman" pitchFamily="18" charset="0"/>
              </a:rPr>
              <a:t>Е</a:t>
            </a:r>
            <a:r>
              <a:rPr lang="ru-RU" dirty="0" smtClean="0">
                <a:cs typeface="Times New Roman" pitchFamily="18" charset="0"/>
              </a:rPr>
              <a:t>. В.</a:t>
            </a:r>
            <a:endParaRPr lang="ru-RU" dirty="0" smtClean="0"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Великий Новгород 2017</a:t>
            </a:r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dirty="0" smtClean="0"/>
              <a:t>С точки зрения формы термины делятся на: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82930" indent="-514350" algn="ctr">
              <a:buFont typeface="Wingdings" pitchFamily="2" charset="2"/>
              <a:buChar char="§"/>
            </a:pPr>
            <a:r>
              <a:rPr lang="ru-RU" b="1" i="1" dirty="0" smtClean="0"/>
              <a:t>Однословные термины </a:t>
            </a:r>
          </a:p>
          <a:p>
            <a:pPr marL="582930" indent="-514350" algn="ctr">
              <a:buNone/>
            </a:pPr>
            <a:r>
              <a:rPr lang="ru-RU" b="1" i="1" dirty="0" smtClean="0"/>
              <a:t>(</a:t>
            </a:r>
            <a:r>
              <a:rPr lang="ru-RU" b="1" i="1" dirty="0" err="1" smtClean="0">
                <a:solidFill>
                  <a:srgbClr val="FF0000"/>
                </a:solidFill>
              </a:rPr>
              <a:t>der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Krebs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«рак, злокачественная опухоль, развивающаяся из эпителиальной ткани»).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i="1" dirty="0" smtClean="0"/>
              <a:t>Терминологические сочетания </a:t>
            </a:r>
          </a:p>
          <a:p>
            <a:pPr algn="ctr">
              <a:buNone/>
            </a:pPr>
            <a:r>
              <a:rPr lang="ru-RU" dirty="0" smtClean="0"/>
              <a:t>(</a:t>
            </a:r>
            <a:r>
              <a:rPr lang="ru-RU" b="1" i="1" dirty="0" err="1" smtClean="0">
                <a:solidFill>
                  <a:srgbClr val="FF0000"/>
                </a:solidFill>
              </a:rPr>
              <a:t>dicke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Backe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«распухшая щека, флюс»).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i="1" dirty="0" smtClean="0"/>
              <a:t>Однословные термины: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82930" indent="-514350" algn="ctr">
              <a:buFont typeface="+mj-lt"/>
              <a:buAutoNum type="arabicPeriod"/>
            </a:pPr>
            <a:r>
              <a:rPr lang="ru-RU" sz="4800" dirty="0" smtClean="0"/>
              <a:t>простые (непроизводные, корневые)</a:t>
            </a:r>
            <a:r>
              <a:rPr lang="en-US" sz="4800" dirty="0" smtClean="0"/>
              <a:t>;</a:t>
            </a:r>
            <a:endParaRPr lang="ru-RU" sz="4800" dirty="0" smtClean="0"/>
          </a:p>
          <a:p>
            <a:pPr marL="582930" indent="-514350" algn="ctr">
              <a:buFont typeface="+mj-lt"/>
              <a:buAutoNum type="arabicPeriod"/>
            </a:pPr>
            <a:r>
              <a:rPr lang="ru-RU" sz="4800" dirty="0" smtClean="0"/>
              <a:t>производные</a:t>
            </a:r>
            <a:r>
              <a:rPr lang="en-US" sz="4800" dirty="0" smtClean="0"/>
              <a:t>;</a:t>
            </a:r>
            <a:r>
              <a:rPr lang="ru-RU" sz="4800" dirty="0" smtClean="0"/>
              <a:t> </a:t>
            </a:r>
          </a:p>
          <a:p>
            <a:pPr marL="582930" indent="-514350" algn="ctr">
              <a:buFont typeface="+mj-lt"/>
              <a:buAutoNum type="arabicPeriod"/>
            </a:pPr>
            <a:r>
              <a:rPr lang="ru-RU" sz="4800" dirty="0" smtClean="0"/>
              <a:t>сложные.</a:t>
            </a:r>
            <a:endParaRPr lang="ru-RU" sz="4800" dirty="0"/>
          </a:p>
        </p:txBody>
      </p:sp>
      <p:pic>
        <p:nvPicPr>
          <p:cNvPr id="5" name="Picture 2" descr="C:\Users\asus\Desktop\Немецкий язык\iHQHLKY6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058000"/>
            <a:ext cx="1774883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84350"/>
            <a:ext cx="9144000" cy="4572000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i="1" dirty="0" smtClean="0"/>
              <a:t>Простые (непроизводные) слова </a:t>
            </a:r>
            <a:r>
              <a:rPr lang="ru-RU" dirty="0" smtClean="0"/>
              <a:t>не разложимы на более мелкие единицы (морфемы). Одновременно они являются </a:t>
            </a:r>
            <a:r>
              <a:rPr lang="ru-RU" b="1" i="1" dirty="0" smtClean="0"/>
              <a:t>корневыми</a:t>
            </a:r>
            <a:r>
              <a:rPr lang="ru-RU" dirty="0" smtClean="0"/>
              <a:t>, так как не образованы от других основ.</a:t>
            </a:r>
            <a:r>
              <a:rPr lang="ru-RU" b="1" i="1" dirty="0" smtClean="0"/>
              <a:t> Корень </a:t>
            </a:r>
            <a:r>
              <a:rPr lang="ru-RU" dirty="0" smtClean="0"/>
              <a:t>(корневая морфема) характеризуется как «носитель вещественного лексического значения слова, центральная его часть, остающаяся неизменной в процессах морфологической деривации; ...простая, или непроизводная основа слова, остающаяся после устранения всех словообразовательных и/ или словоизменительных элементов». </a:t>
            </a:r>
            <a:endParaRPr lang="ru-RU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400" b="1" i="1" dirty="0" smtClean="0"/>
              <a:t>термины-существительные:</a:t>
            </a:r>
            <a:endParaRPr lang="ru-RU" sz="4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900" b="1" i="1" dirty="0" smtClean="0"/>
              <a:t>одушевленные предметы (указывающие в основном на профессиональную принадлежность) : </a:t>
            </a:r>
          </a:p>
          <a:p>
            <a:pPr algn="ctr"/>
            <a:r>
              <a:rPr lang="ru-RU" sz="3900" i="1" dirty="0" err="1" smtClean="0">
                <a:solidFill>
                  <a:srgbClr val="FF0000"/>
                </a:solidFill>
              </a:rPr>
              <a:t>die</a:t>
            </a:r>
            <a:r>
              <a:rPr lang="ru-RU" sz="3900" i="1" dirty="0" smtClean="0">
                <a:solidFill>
                  <a:srgbClr val="FF0000"/>
                </a:solidFill>
              </a:rPr>
              <a:t> </a:t>
            </a:r>
            <a:r>
              <a:rPr lang="ru-RU" sz="3900" i="1" dirty="0" err="1" smtClean="0">
                <a:solidFill>
                  <a:srgbClr val="FF0000"/>
                </a:solidFill>
              </a:rPr>
              <a:t>Hebamme</a:t>
            </a:r>
            <a:r>
              <a:rPr lang="ru-RU" sz="3900" i="1" dirty="0" smtClean="0">
                <a:solidFill>
                  <a:srgbClr val="FF0000"/>
                </a:solidFill>
              </a:rPr>
              <a:t> </a:t>
            </a:r>
            <a:r>
              <a:rPr lang="ru-RU" sz="3900" dirty="0" smtClean="0"/>
              <a:t>«специалистка по акушерству, имеющая среднее профессиональное образование»;</a:t>
            </a:r>
          </a:p>
          <a:p>
            <a:pPr algn="ctr">
              <a:buNone/>
            </a:pPr>
            <a:endParaRPr lang="ru-RU" sz="3900" b="1" i="1" dirty="0" smtClean="0"/>
          </a:p>
          <a:p>
            <a:pPr algn="ctr">
              <a:buNone/>
            </a:pPr>
            <a:endParaRPr lang="ru-RU" sz="3600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600" b="1" i="1" dirty="0" smtClean="0"/>
              <a:t>неодушевленные предметы </a:t>
            </a:r>
          </a:p>
          <a:p>
            <a:pPr algn="ctr"/>
            <a:r>
              <a:rPr lang="ru-RU" sz="3600" i="1" dirty="0" err="1" smtClean="0">
                <a:solidFill>
                  <a:srgbClr val="FF0000"/>
                </a:solidFill>
              </a:rPr>
              <a:t>die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 err="1" smtClean="0">
                <a:solidFill>
                  <a:srgbClr val="FF0000"/>
                </a:solidFill>
              </a:rPr>
              <a:t>Karies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«разрушение ткани кости зуба».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800" b="1" i="1" dirty="0" smtClean="0"/>
              <a:t>термины-прилагательные: </a:t>
            </a:r>
            <a:endParaRPr lang="ru-RU" sz="4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/>
            <a:r>
              <a:rPr lang="ru-RU" sz="4000" b="1" i="1" dirty="0" err="1" smtClean="0">
                <a:solidFill>
                  <a:srgbClr val="FF0000"/>
                </a:solidFill>
              </a:rPr>
              <a:t>gesund</a:t>
            </a:r>
            <a:r>
              <a:rPr lang="ru-RU" sz="4000" dirty="0" smtClean="0"/>
              <a:t> «здоровый, обладающий здоровьем, не больной»; </a:t>
            </a:r>
          </a:p>
          <a:p>
            <a:pPr algn="ctr"/>
            <a:r>
              <a:rPr lang="ru-RU" sz="4000" b="1" i="1" dirty="0" err="1" smtClean="0">
                <a:solidFill>
                  <a:srgbClr val="FF0000"/>
                </a:solidFill>
              </a:rPr>
              <a:t>krank</a:t>
            </a:r>
            <a:r>
              <a:rPr lang="ru-RU" sz="4000" b="1" i="1" dirty="0" smtClean="0"/>
              <a:t> </a:t>
            </a:r>
            <a:r>
              <a:rPr lang="ru-RU" sz="4000" dirty="0" smtClean="0"/>
              <a:t>«больной, пораженный какой-нибудь болезнью»; </a:t>
            </a:r>
          </a:p>
          <a:p>
            <a:pPr algn="ctr"/>
            <a:r>
              <a:rPr lang="ru-RU" sz="4000" b="1" i="1" dirty="0" err="1" smtClean="0">
                <a:solidFill>
                  <a:srgbClr val="FF0000"/>
                </a:solidFill>
              </a:rPr>
              <a:t>endokrin</a:t>
            </a:r>
            <a:r>
              <a:rPr lang="ru-RU" sz="4000" dirty="0" smtClean="0"/>
              <a:t> «эндокринный, относящийся к железам внутренней секреции»; </a:t>
            </a:r>
            <a:endParaRPr lang="ru-RU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6600" b="1" i="1" dirty="0" smtClean="0"/>
              <a:t>термины-глаголы:</a:t>
            </a:r>
            <a:endParaRPr lang="ru-RU" sz="6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err="1" smtClean="0">
                <a:solidFill>
                  <a:srgbClr val="FF0000"/>
                </a:solidFill>
              </a:rPr>
              <a:t>husten</a:t>
            </a:r>
            <a:r>
              <a:rPr lang="ru-RU" sz="3200" dirty="0" smtClean="0"/>
              <a:t> «издавать кашель, а также страдать кашлем; </a:t>
            </a:r>
          </a:p>
          <a:p>
            <a:pPr algn="ctr"/>
            <a:r>
              <a:rPr lang="ru-RU" sz="3200" b="1" i="1" dirty="0" err="1" smtClean="0">
                <a:solidFill>
                  <a:srgbClr val="FF0000"/>
                </a:solidFill>
              </a:rPr>
              <a:t>palpieren</a:t>
            </a:r>
            <a:r>
              <a:rPr lang="ru-RU" sz="3200" dirty="0" smtClean="0"/>
              <a:t> «пальпировать; производя медицинское обследование, ощупывать какую-нибудь часть тела»; </a:t>
            </a:r>
          </a:p>
          <a:p>
            <a:pPr algn="ctr"/>
            <a:r>
              <a:rPr lang="ru-RU" sz="3200" b="1" i="1" dirty="0" err="1" smtClean="0">
                <a:solidFill>
                  <a:srgbClr val="FF0000"/>
                </a:solidFill>
              </a:rPr>
              <a:t>inf</a:t>
            </a:r>
            <a:r>
              <a:rPr lang="en-US" sz="3200" b="1" i="1" dirty="0" err="1" smtClean="0">
                <a:solidFill>
                  <a:srgbClr val="FF0000"/>
                </a:solidFill>
              </a:rPr>
              <a:t>i</a:t>
            </a:r>
            <a:r>
              <a:rPr lang="ru-RU" sz="3200" b="1" i="1" dirty="0" err="1" smtClean="0">
                <a:solidFill>
                  <a:srgbClr val="FF0000"/>
                </a:solidFill>
              </a:rPr>
              <a:t>zieren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«инфицировать; вносить инфекцию, возбудителей инфекционных заболеваний».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84350"/>
            <a:ext cx="9144000" cy="4572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Основными способами образования производных терминов являются </a:t>
            </a:r>
            <a:r>
              <a:rPr lang="ru-RU" b="1" i="1" dirty="0" smtClean="0"/>
              <a:t>префиксация </a:t>
            </a:r>
            <a:r>
              <a:rPr lang="ru-RU" dirty="0" smtClean="0"/>
              <a:t>и </a:t>
            </a:r>
            <a:r>
              <a:rPr lang="ru-RU" b="1" i="1" dirty="0" smtClean="0"/>
              <a:t>суффиксация</a:t>
            </a:r>
            <a:r>
              <a:rPr lang="ru-RU" dirty="0" smtClean="0"/>
              <a:t>. </a:t>
            </a:r>
          </a:p>
          <a:p>
            <a:pPr algn="ctr"/>
            <a:r>
              <a:rPr lang="ru-RU" b="1" i="1" dirty="0" smtClean="0"/>
              <a:t>Префиксы и суффиксы </a:t>
            </a:r>
            <a:r>
              <a:rPr lang="ru-RU" dirty="0" smtClean="0"/>
              <a:t>представляют собой служебные лексические морфемы, не совпадающие с основами самостоятельно функционирующих в языке лексических единиц. </a:t>
            </a:r>
          </a:p>
          <a:p>
            <a:pPr algn="ctr"/>
            <a:r>
              <a:rPr lang="ru-RU" b="1" i="1" dirty="0" smtClean="0"/>
              <a:t>Сущность префиксации </a:t>
            </a:r>
            <a:r>
              <a:rPr lang="ru-RU" dirty="0" smtClean="0"/>
              <a:t>состоит в том, что «корню слова предшествует, присоединяясь к нему, словообразовательная морфема, изменяющая лексическое значение слова, но не влияющая на принадлежность слова к тому или иному грамматическому классу».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Префиксация</a:t>
            </a:r>
            <a:endParaRPr lang="ru-RU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65138" y="1770063"/>
          <a:ext cx="4038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sz="3100" b="1" i="1" dirty="0" smtClean="0"/>
              <a:t> </a:t>
            </a:r>
            <a:r>
              <a:rPr lang="ru-RU" sz="3100" b="1" i="1" dirty="0" err="1" smtClean="0">
                <a:solidFill>
                  <a:schemeClr val="accent2"/>
                </a:solidFill>
              </a:rPr>
              <a:t>ab</a:t>
            </a:r>
            <a:r>
              <a:rPr lang="ru-RU" sz="3100" b="1" i="1" dirty="0" err="1" smtClean="0"/>
              <a:t>klopfen</a:t>
            </a:r>
            <a:r>
              <a:rPr lang="ru-RU" sz="3100" dirty="0" smtClean="0"/>
              <a:t> «выстукивать, исследовать состояние внутренних органов, определяя характер звука, возникающего при ударах молоточка или пальцев по телу»,</a:t>
            </a:r>
          </a:p>
          <a:p>
            <a:r>
              <a:rPr lang="ru-RU" sz="3200" b="1" i="1" dirty="0" err="1" smtClean="0">
                <a:solidFill>
                  <a:srgbClr val="FF0000"/>
                </a:solidFill>
              </a:rPr>
              <a:t>aus</a:t>
            </a:r>
            <a:r>
              <a:rPr lang="ru-RU" sz="3200" b="1" i="1" dirty="0" err="1" smtClean="0"/>
              <a:t>atmen</a:t>
            </a:r>
            <a:r>
              <a:rPr lang="ru-RU" sz="3200" b="1" i="1" dirty="0" smtClean="0"/>
              <a:t> </a:t>
            </a:r>
            <a:r>
              <a:rPr lang="ru-RU" sz="3200" dirty="0" smtClean="0"/>
              <a:t>«выдыхать, процесс удаления воздуха из легких в ходе дыхания».</a:t>
            </a:r>
            <a:endParaRPr lang="ru-RU" sz="31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Интернациональные префиксы: </a:t>
            </a:r>
            <a:br>
              <a:rPr lang="ru-RU" b="1" i="1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464344" y="177050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err="1" smtClean="0"/>
              <a:t>die</a:t>
            </a:r>
            <a:r>
              <a:rPr lang="ru-RU" b="1" i="1" dirty="0" smtClean="0"/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Hypo</a:t>
            </a:r>
            <a:r>
              <a:rPr lang="ru-RU" b="1" i="1" dirty="0" err="1" smtClean="0"/>
              <a:t>galaktie</a:t>
            </a:r>
            <a:r>
              <a:rPr lang="ru-RU" b="1" i="1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гипогалактия</a:t>
            </a:r>
            <a:r>
              <a:rPr lang="ru-RU" dirty="0" smtClean="0"/>
              <a:t>, сниженная секреторная деятельность молочных желез в период лактации»,</a:t>
            </a:r>
            <a:endParaRPr lang="en-US" dirty="0" smtClean="0"/>
          </a:p>
          <a:p>
            <a:r>
              <a:rPr lang="ru-RU" b="1" i="1" dirty="0" err="1" smtClean="0"/>
              <a:t>die</a:t>
            </a:r>
            <a:r>
              <a:rPr lang="ru-RU" b="1" i="1" dirty="0" smtClean="0"/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Hyper</a:t>
            </a:r>
            <a:r>
              <a:rPr lang="ru-RU" b="1" i="1" dirty="0" err="1" smtClean="0"/>
              <a:t>amie</a:t>
            </a:r>
            <a:r>
              <a:rPr lang="ru-RU" b="1" i="1" dirty="0" smtClean="0"/>
              <a:t> </a:t>
            </a:r>
            <a:r>
              <a:rPr lang="ru-RU" dirty="0" smtClean="0"/>
              <a:t>«гиперемия, увеличенное кровенаполнение какого-либо участка периферической сосудистой системы»,</a:t>
            </a:r>
            <a:endParaRPr lang="en-US" dirty="0" smtClean="0"/>
          </a:p>
          <a:p>
            <a:r>
              <a:rPr lang="ru-RU" b="1" i="1" dirty="0" err="1" smtClean="0"/>
              <a:t>die</a:t>
            </a:r>
            <a:r>
              <a:rPr lang="ru-RU" b="1" i="1" dirty="0" smtClean="0"/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Dys</a:t>
            </a:r>
            <a:r>
              <a:rPr lang="ru-RU" b="1" i="1" dirty="0" err="1" smtClean="0"/>
              <a:t>trophie</a:t>
            </a:r>
            <a:r>
              <a:rPr lang="ru-RU" b="1" i="1" dirty="0" smtClean="0"/>
              <a:t> </a:t>
            </a:r>
            <a:r>
              <a:rPr lang="ru-RU" dirty="0" smtClean="0"/>
              <a:t>«дистрофия, нарушение обмена, питания тканей, органов или организма в целом».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Суффиксация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Наиболее продуктивным способом образования производных слов является </a:t>
            </a:r>
            <a:r>
              <a:rPr lang="ru-RU" b="1" i="1" dirty="0" smtClean="0"/>
              <a:t>суффиксация</a:t>
            </a:r>
            <a:r>
              <a:rPr lang="ru-RU" dirty="0" smtClean="0"/>
              <a:t>. </a:t>
            </a:r>
          </a:p>
          <a:p>
            <a:pPr algn="ctr"/>
            <a:r>
              <a:rPr lang="ru-RU" b="1" i="1" dirty="0" smtClean="0"/>
              <a:t>Суффикс</a:t>
            </a:r>
            <a:r>
              <a:rPr lang="ru-RU" dirty="0" smtClean="0"/>
              <a:t> «не только создает новое слово, но и оформляет существующие части речи, в ряде случаев точно определяет при этом характер ее грамматических изменений».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/>
              <a:t/>
            </a:r>
            <a:br>
              <a:rPr lang="ru-RU" sz="6600" b="1" i="1" dirty="0" smtClean="0"/>
            </a:br>
            <a:r>
              <a:rPr lang="ru-RU" sz="4400" b="1" i="1" dirty="0" smtClean="0"/>
              <a:t>Особенности словообразования медицинских терминов в немецком языке </a:t>
            </a:r>
            <a:endParaRPr lang="ru-RU" sz="4400" b="1" i="1" dirty="0"/>
          </a:p>
        </p:txBody>
      </p:sp>
      <p:pic>
        <p:nvPicPr>
          <p:cNvPr id="2050" name="Picture 2" descr="C:\Users\asus\Desktop\Немецкий язык\Презентация\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429000"/>
            <a:ext cx="4572000" cy="3429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Исконные суффиксы:</a:t>
            </a:r>
            <a:endParaRPr lang="ru-RU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64344" y="177050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(</a:t>
            </a:r>
            <a:r>
              <a:rPr lang="ru-RU" b="1" i="1" dirty="0" err="1" smtClean="0"/>
              <a:t>die</a:t>
            </a:r>
            <a:r>
              <a:rPr lang="ru-RU" b="1" i="1" dirty="0" smtClean="0"/>
              <a:t> </a:t>
            </a:r>
            <a:r>
              <a:rPr lang="ru-RU" b="1" i="1" dirty="0" err="1" smtClean="0"/>
              <a:t>Blut</a:t>
            </a:r>
            <a:r>
              <a:rPr lang="ru-RU" b="1" i="1" dirty="0" err="1" smtClean="0">
                <a:solidFill>
                  <a:srgbClr val="FF0000"/>
                </a:solidFill>
              </a:rPr>
              <a:t>ung</a:t>
            </a:r>
            <a:r>
              <a:rPr lang="ru-RU" b="1" i="1" dirty="0" smtClean="0"/>
              <a:t> </a:t>
            </a:r>
            <a:r>
              <a:rPr lang="ru-RU" dirty="0" smtClean="0"/>
              <a:t>«кровотечение, истечение крови из кровеносного сосуда»),</a:t>
            </a:r>
          </a:p>
          <a:p>
            <a:r>
              <a:rPr lang="ru-RU" dirty="0" smtClean="0"/>
              <a:t>(</a:t>
            </a:r>
            <a:r>
              <a:rPr lang="ru-RU" b="1" i="1" dirty="0" err="1" smtClean="0"/>
              <a:t>die</a:t>
            </a:r>
            <a:r>
              <a:rPr lang="ru-RU" b="1" i="1" dirty="0" smtClean="0"/>
              <a:t> </a:t>
            </a:r>
            <a:r>
              <a:rPr lang="ru-RU" b="1" i="1" dirty="0" err="1" smtClean="0"/>
              <a:t>Krank</a:t>
            </a:r>
            <a:r>
              <a:rPr lang="ru-RU" b="1" i="1" dirty="0" err="1" smtClean="0">
                <a:solidFill>
                  <a:srgbClr val="FF0000"/>
                </a:solidFill>
              </a:rPr>
              <a:t>heit</a:t>
            </a:r>
            <a:r>
              <a:rPr lang="ru-RU" b="1" i="1" dirty="0" smtClean="0"/>
              <a:t> </a:t>
            </a:r>
            <a:r>
              <a:rPr lang="ru-RU" dirty="0" smtClean="0"/>
              <a:t>«болезнь; жизнь, нарушенная в своем течении повреждением структуры и функций организма под влиянием внешних и внутренних факторов при реактивной мобилизации в качественно-своеобразных формах его компенсаторно-приспособительных механизмов»).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Заимствованные суффиксы:</a:t>
            </a:r>
            <a:endParaRPr lang="ru-RU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64344" y="177050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(</a:t>
            </a:r>
            <a:r>
              <a:rPr lang="ru-RU" b="1" i="1" dirty="0" err="1" smtClean="0"/>
              <a:t>die</a:t>
            </a:r>
            <a:r>
              <a:rPr lang="ru-RU" b="1" i="1" dirty="0" smtClean="0"/>
              <a:t> </a:t>
            </a:r>
            <a:r>
              <a:rPr lang="ru-RU" b="1" i="1" dirty="0" err="1" smtClean="0"/>
              <a:t>Letali</a:t>
            </a:r>
            <a:r>
              <a:rPr lang="ru-RU" b="1" i="1" dirty="0" err="1" smtClean="0">
                <a:solidFill>
                  <a:srgbClr val="FF0000"/>
                </a:solidFill>
              </a:rPr>
              <a:t>tat</a:t>
            </a:r>
            <a:r>
              <a:rPr lang="ru-RU" b="1" i="1" dirty="0" smtClean="0"/>
              <a:t> </a:t>
            </a:r>
            <a:r>
              <a:rPr lang="ru-RU" dirty="0" smtClean="0"/>
              <a:t>«смертность, количество смертей»), </a:t>
            </a:r>
          </a:p>
          <a:p>
            <a:r>
              <a:rPr lang="ru-RU" dirty="0" smtClean="0"/>
              <a:t>(</a:t>
            </a:r>
            <a:r>
              <a:rPr lang="ru-RU" b="1" i="1" dirty="0" err="1" smtClean="0"/>
              <a:t>die</a:t>
            </a:r>
            <a:r>
              <a:rPr lang="ru-RU" b="1" i="1" dirty="0" smtClean="0"/>
              <a:t> </a:t>
            </a:r>
            <a:r>
              <a:rPr lang="ru-RU" b="1" i="1" dirty="0" err="1" smtClean="0"/>
              <a:t>Opera</a:t>
            </a:r>
            <a:r>
              <a:rPr lang="ru-RU" b="1" i="1" dirty="0" err="1" smtClean="0">
                <a:solidFill>
                  <a:srgbClr val="FF0000"/>
                </a:solidFill>
              </a:rPr>
              <a:t>tion</a:t>
            </a:r>
            <a:r>
              <a:rPr lang="ru-RU" b="1" i="1" dirty="0" smtClean="0"/>
              <a:t> </a:t>
            </a:r>
            <a:r>
              <a:rPr lang="ru-RU" dirty="0" smtClean="0"/>
              <a:t>«операция, лечебное или диагностическое мероприятие, связанное с </a:t>
            </a:r>
            <a:r>
              <a:rPr lang="ru-RU" dirty="0" err="1" smtClean="0"/>
              <a:t>травмированием</a:t>
            </a:r>
            <a:r>
              <a:rPr lang="ru-RU" dirty="0" smtClean="0"/>
              <a:t> тканей и органов больного»)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/>
              <a:t>Семантические особенности медицинских терминов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Существительные с суффиксом </a:t>
            </a:r>
            <a:r>
              <a:rPr lang="ru-RU" b="1" i="1" dirty="0" smtClean="0"/>
              <a:t>-</a:t>
            </a:r>
            <a:r>
              <a:rPr lang="ru-RU" b="1" i="1" dirty="0" err="1" smtClean="0"/>
              <a:t>ung</a:t>
            </a:r>
            <a:r>
              <a:rPr lang="ru-RU" b="1" i="1" dirty="0" smtClean="0"/>
              <a:t> </a:t>
            </a:r>
            <a:r>
              <a:rPr lang="ru-RU" dirty="0" smtClean="0"/>
              <a:t>обозначают действие или состояние, например: </a:t>
            </a:r>
            <a:r>
              <a:rPr lang="ru-RU" i="1" dirty="0" err="1" smtClean="0">
                <a:solidFill>
                  <a:srgbClr val="FF0000"/>
                </a:solidFill>
              </a:rPr>
              <a:t>die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Mifibildung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«уродство, тяжелый порок развития, обезображивающий внешний облик и часто не совместимый с жизнью». </a:t>
            </a:r>
          </a:p>
          <a:p>
            <a:pPr algn="ctr"/>
            <a:r>
              <a:rPr lang="ru-RU" dirty="0" smtClean="0"/>
              <a:t>Существительные, образованные при помощи суффиксов</a:t>
            </a:r>
            <a:r>
              <a:rPr lang="ru-RU" b="1" i="1" dirty="0" smtClean="0"/>
              <a:t> -</a:t>
            </a:r>
            <a:r>
              <a:rPr lang="ru-RU" b="1" i="1" dirty="0" err="1" smtClean="0"/>
              <a:t>heit</a:t>
            </a:r>
            <a:r>
              <a:rPr lang="ru-RU" dirty="0" smtClean="0"/>
              <a:t> и </a:t>
            </a:r>
            <a:r>
              <a:rPr lang="ru-RU" b="1" i="1" dirty="0" smtClean="0"/>
              <a:t>-</a:t>
            </a:r>
            <a:r>
              <a:rPr lang="ru-RU" b="1" i="1" dirty="0" err="1" smtClean="0"/>
              <a:t>keit</a:t>
            </a:r>
            <a:r>
              <a:rPr lang="ru-RU" dirty="0" smtClean="0"/>
              <a:t>, обозначают качество, свойство или состояние: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die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Blindheit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«слепота, отсутствие зрения».</a:t>
            </a:r>
          </a:p>
          <a:p>
            <a:pPr algn="ctr"/>
            <a:r>
              <a:rPr lang="ru-RU" dirty="0" smtClean="0"/>
              <a:t> Заимствованный суффикс </a:t>
            </a:r>
            <a:r>
              <a:rPr lang="ru-RU" b="1" i="1" dirty="0" smtClean="0"/>
              <a:t>-</a:t>
            </a:r>
            <a:r>
              <a:rPr lang="ru-RU" b="1" i="1" dirty="0" err="1" smtClean="0"/>
              <a:t>tion</a:t>
            </a:r>
            <a:r>
              <a:rPr lang="ru-RU" b="1" i="1" dirty="0" smtClean="0"/>
              <a:t> </a:t>
            </a:r>
            <a:r>
              <a:rPr lang="ru-RU" dirty="0" smtClean="0"/>
              <a:t>указывает на процесс, например: </a:t>
            </a:r>
            <a:r>
              <a:rPr lang="ru-RU" i="1" dirty="0" err="1" smtClean="0">
                <a:solidFill>
                  <a:srgbClr val="FF0000"/>
                </a:solidFill>
              </a:rPr>
              <a:t>die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Rehabilitation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«реабилитация; комплекс медицинских, педагогических и социальных мероприятий, направленных на восстановление (или компенсацию) нарушенных функций организма, а также социальных функций и трудоспособности больных и инвалидов». </a:t>
            </a:r>
          </a:p>
          <a:p>
            <a:pPr algn="ctr"/>
            <a:r>
              <a:rPr lang="ru-RU" dirty="0" smtClean="0"/>
              <a:t>Существительные, образованные от основ прилагательных при помощи суффикса</a:t>
            </a:r>
            <a:r>
              <a:rPr lang="ru-RU" b="1" i="1" dirty="0" smtClean="0"/>
              <a:t> -</a:t>
            </a:r>
            <a:r>
              <a:rPr lang="ru-RU" b="1" i="1" dirty="0" err="1" smtClean="0"/>
              <a:t>e</a:t>
            </a:r>
            <a:r>
              <a:rPr lang="ru-RU" dirty="0" smtClean="0"/>
              <a:t>, обозначают свойство предмета, например: </a:t>
            </a:r>
            <a:r>
              <a:rPr lang="ru-RU" i="1" dirty="0" err="1" smtClean="0">
                <a:solidFill>
                  <a:srgbClr val="FF0000"/>
                </a:solidFill>
              </a:rPr>
              <a:t>die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Blasse</a:t>
            </a:r>
            <a:r>
              <a:rPr lang="ru-RU" dirty="0" err="1" smtClean="0"/>
              <a:t>_</a:t>
            </a:r>
            <a:r>
              <a:rPr lang="ru-RU" dirty="0" smtClean="0"/>
              <a:t> «бледность».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84350"/>
            <a:ext cx="9144000" cy="4572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В словообразовании терминов-прилагательных в немецком языке участвуют </a:t>
            </a:r>
            <a:r>
              <a:rPr lang="ru-RU" sz="2400" b="1" i="1" dirty="0" smtClean="0"/>
              <a:t>суффиксальный</a:t>
            </a:r>
            <a:r>
              <a:rPr lang="ru-RU" sz="2400" dirty="0" smtClean="0"/>
              <a:t> и </a:t>
            </a:r>
            <a:r>
              <a:rPr lang="ru-RU" sz="2400" b="1" i="1" dirty="0" smtClean="0"/>
              <a:t>префиксально-суффиксальный способы</a:t>
            </a:r>
            <a:r>
              <a:rPr lang="ru-RU" sz="2400" dirty="0" smtClean="0"/>
              <a:t>. </a:t>
            </a:r>
          </a:p>
          <a:p>
            <a:pPr algn="ctr"/>
            <a:r>
              <a:rPr lang="ru-RU" sz="2400" dirty="0" smtClean="0"/>
              <a:t>В терминообразовании прилагательных участвуют суффиксы: </a:t>
            </a:r>
            <a:r>
              <a:rPr lang="ru-RU" sz="2400" b="1" i="1" dirty="0" smtClean="0"/>
              <a:t>-</a:t>
            </a:r>
            <a:r>
              <a:rPr lang="ru-RU" sz="2400" b="1" i="1" dirty="0" err="1" smtClean="0"/>
              <a:t>ig</a:t>
            </a:r>
            <a:r>
              <a:rPr lang="ru-RU" sz="2400" b="1" i="1" dirty="0" smtClean="0"/>
              <a:t> , -</a:t>
            </a:r>
            <a:r>
              <a:rPr lang="ru-RU" sz="2400" b="1" i="1" dirty="0" err="1" smtClean="0"/>
              <a:t>lich</a:t>
            </a:r>
            <a:r>
              <a:rPr lang="ru-RU" sz="2400" b="1" i="1" dirty="0" smtClean="0"/>
              <a:t> , -</a:t>
            </a:r>
            <a:r>
              <a:rPr lang="ru-RU" sz="2400" b="1" i="1" dirty="0" err="1" smtClean="0"/>
              <a:t>bar</a:t>
            </a:r>
            <a:r>
              <a:rPr lang="ru-RU" sz="2400" b="1" i="1" dirty="0" smtClean="0"/>
              <a:t> 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b="1" i="1" dirty="0" smtClean="0"/>
              <a:t>-</a:t>
            </a:r>
            <a:r>
              <a:rPr lang="ru-RU" sz="2400" b="1" i="1" dirty="0" err="1" smtClean="0"/>
              <a:t>ig</a:t>
            </a:r>
            <a:r>
              <a:rPr lang="ru-RU" sz="2400" b="1" i="1" dirty="0" smtClean="0"/>
              <a:t> </a:t>
            </a:r>
            <a:r>
              <a:rPr lang="ru-RU" sz="2400" dirty="0" smtClean="0"/>
              <a:t>(</a:t>
            </a:r>
            <a:r>
              <a:rPr lang="ru-RU" sz="2400" dirty="0" err="1" smtClean="0">
                <a:solidFill>
                  <a:srgbClr val="FF0000"/>
                </a:solidFill>
              </a:rPr>
              <a:t>gallige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Bauchfellentztindung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«желчный перитонит; острый перитонит, вызванный попаданием в брюшинную полость инфицированной желчи, например при </a:t>
            </a:r>
            <a:r>
              <a:rPr lang="ru-RU" sz="2400" dirty="0" err="1" smtClean="0"/>
              <a:t>перфоративном</a:t>
            </a:r>
            <a:r>
              <a:rPr lang="ru-RU" sz="2400" dirty="0" smtClean="0"/>
              <a:t> холецистите».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Суффикс</a:t>
            </a:r>
            <a:r>
              <a:rPr lang="ru-RU" sz="2400" b="1" i="1" dirty="0" smtClean="0"/>
              <a:t> -</a:t>
            </a:r>
            <a:r>
              <a:rPr lang="ru-RU" sz="2400" b="1" i="1" dirty="0" err="1" smtClean="0"/>
              <a:t>isch</a:t>
            </a:r>
            <a:r>
              <a:rPr lang="ru-RU" sz="2400" b="1" i="1" dirty="0" smtClean="0"/>
              <a:t> </a:t>
            </a:r>
            <a:r>
              <a:rPr lang="ru-RU" sz="2400" dirty="0" smtClean="0"/>
              <a:t>добавляется как правило к заимствованным словам, например: </a:t>
            </a:r>
            <a:r>
              <a:rPr lang="ru-RU" sz="2400" b="1" i="1" dirty="0" err="1" smtClean="0"/>
              <a:t>somat</a:t>
            </a:r>
            <a:r>
              <a:rPr lang="ru-RU" sz="2400" b="1" i="1" dirty="0" err="1" smtClean="0">
                <a:solidFill>
                  <a:srgbClr val="FF0000"/>
                </a:solidFill>
              </a:rPr>
              <a:t>isch</a:t>
            </a:r>
            <a:r>
              <a:rPr lang="ru-RU" sz="2400" b="1" i="1" dirty="0" err="1" smtClean="0"/>
              <a:t>e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Anzahl</a:t>
            </a:r>
            <a:r>
              <a:rPr lang="ru-RU" sz="2400" b="1" i="1" dirty="0" smtClean="0"/>
              <a:t> </a:t>
            </a:r>
            <a:r>
              <a:rPr lang="ru-RU" sz="2400" dirty="0" smtClean="0"/>
              <a:t>«соматическое число; количество хромосом в соматических клетках, характерное для данного биологического вида».</a:t>
            </a:r>
          </a:p>
          <a:p>
            <a:pPr algn="ctr"/>
            <a:r>
              <a:rPr lang="ru-RU" sz="2400" dirty="0" smtClean="0"/>
              <a:t>Наряду с этим суффиксом можно отметить и другие суффиксы: </a:t>
            </a:r>
            <a:r>
              <a:rPr lang="ru-RU" sz="2400" b="1" i="1" dirty="0" smtClean="0"/>
              <a:t>-</a:t>
            </a:r>
            <a:r>
              <a:rPr lang="ru-RU" sz="2400" b="1" i="1" dirty="0" err="1" smtClean="0"/>
              <a:t>os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pulp</a:t>
            </a:r>
            <a:r>
              <a:rPr lang="ru-RU" sz="2400" b="1" i="1" dirty="0" err="1" smtClean="0">
                <a:solidFill>
                  <a:srgbClr val="FF0000"/>
                </a:solidFill>
              </a:rPr>
              <a:t>os</a:t>
            </a:r>
            <a:r>
              <a:rPr lang="ru-RU" sz="2400" b="1" i="1" dirty="0" err="1" smtClean="0"/>
              <a:t>er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Kern</a:t>
            </a:r>
            <a:r>
              <a:rPr lang="ru-RU" sz="2400" b="1" i="1" dirty="0" smtClean="0"/>
              <a:t> </a:t>
            </a:r>
            <a:r>
              <a:rPr lang="ru-RU" sz="2400" dirty="0" smtClean="0"/>
              <a:t>«</a:t>
            </a:r>
            <a:r>
              <a:rPr lang="ru-RU" sz="2400" dirty="0" err="1" smtClean="0"/>
              <a:t>пульпозное</a:t>
            </a:r>
            <a:r>
              <a:rPr lang="ru-RU" sz="2400" dirty="0" smtClean="0"/>
              <a:t> ядро, остаток спинной хорды, содержащий промежуточное вещество - </a:t>
            </a:r>
            <a:r>
              <a:rPr lang="ru-RU" sz="2400" dirty="0" err="1" smtClean="0"/>
              <a:t>хондрин</a:t>
            </a:r>
            <a:r>
              <a:rPr lang="ru-RU" sz="2400" dirty="0" smtClean="0"/>
              <a:t>, небольшое число хрящевых клеток и переплетающихся </a:t>
            </a:r>
            <a:r>
              <a:rPr lang="ru-RU" sz="2400" dirty="0" err="1" smtClean="0"/>
              <a:t>коллагеновых</a:t>
            </a:r>
            <a:r>
              <a:rPr lang="ru-RU" sz="2400" dirty="0" smtClean="0"/>
              <a:t> волокон», </a:t>
            </a:r>
          </a:p>
          <a:p>
            <a:pPr algn="ctr"/>
            <a:r>
              <a:rPr lang="ru-RU" sz="2400" b="1" i="1" dirty="0" smtClean="0"/>
              <a:t>-</a:t>
            </a:r>
            <a:r>
              <a:rPr lang="ru-RU" sz="2400" b="1" i="1" dirty="0" err="1" smtClean="0"/>
              <a:t>al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pleur</a:t>
            </a:r>
            <a:r>
              <a:rPr lang="ru-RU" sz="2400" b="1" i="1" dirty="0" err="1" smtClean="0">
                <a:solidFill>
                  <a:srgbClr val="FF0000"/>
                </a:solidFill>
              </a:rPr>
              <a:t>al</a:t>
            </a:r>
            <a:r>
              <a:rPr lang="ru-RU" sz="2400" b="1" i="1" dirty="0" err="1" smtClean="0"/>
              <a:t>er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Blutergufi</a:t>
            </a:r>
            <a:r>
              <a:rPr lang="ru-RU" sz="2400" b="1" i="1" dirty="0" smtClean="0"/>
              <a:t> </a:t>
            </a:r>
            <a:r>
              <a:rPr lang="ru-RU" sz="2400" dirty="0" smtClean="0"/>
              <a:t>«</a:t>
            </a:r>
            <a:r>
              <a:rPr lang="ru-RU" sz="2400" dirty="0" err="1" smtClean="0"/>
              <a:t>гематоторакс</a:t>
            </a:r>
            <a:r>
              <a:rPr lang="ru-RU" sz="2400" dirty="0" smtClean="0"/>
              <a:t>, кровоизлияние в плевральную полость», -</a:t>
            </a:r>
            <a:r>
              <a:rPr lang="ru-RU" sz="2400" dirty="0" err="1" smtClean="0"/>
              <a:t>ar</a:t>
            </a:r>
            <a:r>
              <a:rPr lang="ru-RU" sz="2400" dirty="0" smtClean="0"/>
              <a:t> </a:t>
            </a:r>
            <a:r>
              <a:rPr lang="ru-RU" sz="2400" dirty="0" err="1" smtClean="0"/>
              <a:t>medullares</a:t>
            </a:r>
            <a:r>
              <a:rPr lang="ru-RU" sz="2400" dirty="0" smtClean="0"/>
              <a:t> </a:t>
            </a:r>
            <a:r>
              <a:rPr lang="ru-RU" sz="2400" dirty="0" err="1" smtClean="0"/>
              <a:t>Karzinom</a:t>
            </a:r>
            <a:r>
              <a:rPr lang="ru-RU" sz="2400" dirty="0" smtClean="0"/>
              <a:t> «медуллярный рак, мозговая опухоль». </a:t>
            </a:r>
          </a:p>
          <a:p>
            <a:pPr algn="ctr"/>
            <a:r>
              <a:rPr lang="ru-RU" sz="2400" dirty="0" smtClean="0"/>
              <a:t>Также необходимо указать на словообразовательную активность префикса </a:t>
            </a:r>
            <a:r>
              <a:rPr lang="ru-RU" sz="2400" b="1" i="1" dirty="0" err="1" smtClean="0"/>
              <a:t>un</a:t>
            </a:r>
            <a:r>
              <a:rPr lang="ru-RU" sz="2400" b="1" i="1" dirty="0" smtClean="0"/>
              <a:t>-</a:t>
            </a:r>
            <a:r>
              <a:rPr lang="ru-RU" sz="2400" dirty="0" smtClean="0"/>
              <a:t>, придающего отрицательное значение. Например: </a:t>
            </a:r>
            <a:r>
              <a:rPr lang="ru-RU" sz="2400" b="1" i="1" dirty="0" err="1" smtClean="0"/>
              <a:t>unges</a:t>
            </a:r>
            <a:r>
              <a:rPr lang="ru-RU" sz="2400" b="1" i="1" dirty="0" err="1" smtClean="0">
                <a:solidFill>
                  <a:srgbClr val="FF0000"/>
                </a:solidFill>
              </a:rPr>
              <a:t>un</a:t>
            </a:r>
            <a:r>
              <a:rPr lang="ru-RU" sz="2400" b="1" i="1" dirty="0" err="1" smtClean="0"/>
              <a:t>de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Gesichtsfarbe</a:t>
            </a:r>
            <a:r>
              <a:rPr lang="ru-RU" sz="2400" b="1" i="1" dirty="0" smtClean="0"/>
              <a:t> </a:t>
            </a:r>
            <a:r>
              <a:rPr lang="ru-RU" sz="2400" dirty="0" smtClean="0"/>
              <a:t>«нездоровый, болезненный, вызванный нездоровьем цвет лица», </a:t>
            </a:r>
            <a:r>
              <a:rPr lang="ru-RU" sz="2400" dirty="0" err="1" smtClean="0"/>
              <a:t>unspezfische</a:t>
            </a:r>
            <a:r>
              <a:rPr lang="ru-RU" sz="2400" dirty="0" smtClean="0"/>
              <a:t> </a:t>
            </a:r>
            <a:r>
              <a:rPr lang="ru-RU" sz="2400" dirty="0" err="1" smtClean="0"/>
              <a:t>Therapie</a:t>
            </a:r>
            <a:r>
              <a:rPr lang="ru-RU" sz="2400" dirty="0" smtClean="0"/>
              <a:t> «неспецифический, нетрадиционный метод лечения». </a:t>
            </a:r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Глагольный суффикс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 smtClean="0"/>
              <a:t>Суффикс заимствованных глаголов </a:t>
            </a:r>
            <a:r>
              <a:rPr lang="ru-RU" sz="3600" b="1" i="1" dirty="0" smtClean="0"/>
              <a:t>- </a:t>
            </a:r>
            <a:r>
              <a:rPr lang="ru-RU" sz="3600" b="1" i="1" dirty="0" err="1" smtClean="0"/>
              <a:t>ieren</a:t>
            </a:r>
            <a:r>
              <a:rPr lang="ru-RU" sz="3600" dirty="0" smtClean="0"/>
              <a:t>: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oper</a:t>
            </a:r>
            <a:r>
              <a:rPr lang="ru-RU" b="1" i="1" dirty="0" err="1" smtClean="0">
                <a:solidFill>
                  <a:srgbClr val="FF0000"/>
                </a:solidFill>
              </a:rPr>
              <a:t>ieren</a:t>
            </a:r>
            <a:r>
              <a:rPr lang="ru-RU" b="1" i="1" dirty="0" smtClean="0"/>
              <a:t> </a:t>
            </a:r>
            <a:r>
              <a:rPr lang="ru-RU" dirty="0" smtClean="0"/>
              <a:t>«оперировать, подвергнуть оперативному вмешательству», </a:t>
            </a:r>
          </a:p>
          <a:p>
            <a:pPr algn="ctr"/>
            <a:r>
              <a:rPr lang="ru-RU" b="1" i="1" dirty="0" err="1" smtClean="0"/>
              <a:t>desinfiz</a:t>
            </a:r>
            <a:r>
              <a:rPr lang="ru-RU" b="1" i="1" dirty="0" err="1" smtClean="0">
                <a:solidFill>
                  <a:srgbClr val="FF0000"/>
                </a:solidFill>
              </a:rPr>
              <a:t>ieren</a:t>
            </a:r>
            <a:r>
              <a:rPr lang="ru-RU" dirty="0" smtClean="0"/>
              <a:t> «дезинфицировать, производить дезинфекцию чего-либо».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err="1" smtClean="0"/>
              <a:t>Полусуффиксы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Полусуффиксы</a:t>
            </a:r>
            <a:r>
              <a:rPr lang="ru-RU" dirty="0" smtClean="0"/>
              <a:t> - такие единицы, которые находятся в промежуточном положении, представляя собой словообразовательные средства с определенным лексико-категориальным содержанием.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Образование </a:t>
            </a:r>
            <a:r>
              <a:rPr lang="ru-RU" sz="3200" b="1" i="1" dirty="0" smtClean="0"/>
              <a:t>терминов-прилагательных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/>
            <a:r>
              <a:rPr lang="ru-RU" b="1" i="1" dirty="0" smtClean="0"/>
              <a:t>Они указывают на подобие, сопоставимость, сравнимость, например:</a:t>
            </a:r>
          </a:p>
          <a:p>
            <a:pPr algn="ctr"/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gut</a:t>
            </a:r>
            <a:r>
              <a:rPr lang="ru-RU" b="1" i="1" dirty="0" err="1" smtClean="0"/>
              <a:t>artige</a:t>
            </a:r>
            <a:r>
              <a:rPr lang="ru-RU" b="1" i="1" dirty="0" smtClean="0"/>
              <a:t> </a:t>
            </a:r>
            <a:r>
              <a:rPr lang="ru-RU" b="1" i="1" dirty="0" err="1" smtClean="0"/>
              <a:t>Geschwulst</a:t>
            </a:r>
            <a:r>
              <a:rPr lang="ru-RU" dirty="0" smtClean="0"/>
              <a:t> «доброкачественная опухоль; опухоль, обладающая преимущественно экспансивным ростом, отодвигающая и раздвигающая (или сжимающая) окружающие ткани, не разрушая их, и не дающая, как правило, метастазов».</a:t>
            </a:r>
          </a:p>
          <a:p>
            <a:pPr algn="ctr"/>
            <a:endParaRPr lang="ru-RU" dirty="0" smtClean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/>
            <a:r>
              <a:rPr lang="ru-RU" dirty="0" err="1" smtClean="0"/>
              <a:t>Полусуффиксы</a:t>
            </a:r>
            <a:r>
              <a:rPr lang="ru-RU" dirty="0" smtClean="0"/>
              <a:t> </a:t>
            </a:r>
            <a:r>
              <a:rPr lang="ru-RU" b="1" i="1" dirty="0" smtClean="0"/>
              <a:t>-</a:t>
            </a:r>
            <a:r>
              <a:rPr lang="ru-RU" b="1" i="1" dirty="0" err="1" smtClean="0"/>
              <a:t>los</a:t>
            </a:r>
            <a:r>
              <a:rPr lang="ru-RU" dirty="0" smtClean="0"/>
              <a:t>, </a:t>
            </a:r>
            <a:r>
              <a:rPr lang="ru-RU" b="1" i="1" dirty="0" smtClean="0"/>
              <a:t>-</a:t>
            </a:r>
            <a:r>
              <a:rPr lang="ru-RU" b="1" i="1" dirty="0" err="1" smtClean="0"/>
              <a:t>frei</a:t>
            </a:r>
            <a:r>
              <a:rPr lang="ru-RU" b="1" i="1" dirty="0" smtClean="0"/>
              <a:t> </a:t>
            </a:r>
            <a:r>
              <a:rPr lang="ru-RU" dirty="0" smtClean="0"/>
              <a:t>придают прилагательным значение отсутствия признака, например: </a:t>
            </a:r>
          </a:p>
          <a:p>
            <a:pPr algn="ctr"/>
            <a:r>
              <a:rPr lang="ru-RU" b="1" i="1" dirty="0" err="1" smtClean="0"/>
              <a:t>zellen</a:t>
            </a:r>
            <a:r>
              <a:rPr lang="ru-RU" b="1" i="1" dirty="0" err="1" smtClean="0">
                <a:solidFill>
                  <a:srgbClr val="FF0000"/>
                </a:solidFill>
              </a:rPr>
              <a:t>los</a:t>
            </a:r>
            <a:r>
              <a:rPr lang="ru-RU" b="1" i="1" dirty="0" err="1" smtClean="0"/>
              <a:t>es</a:t>
            </a:r>
            <a:r>
              <a:rPr lang="ru-RU" b="1" i="1" dirty="0" smtClean="0"/>
              <a:t> </a:t>
            </a:r>
            <a:r>
              <a:rPr lang="ru-RU" b="1" i="1" dirty="0" err="1" smtClean="0"/>
              <a:t>System</a:t>
            </a:r>
            <a:r>
              <a:rPr lang="ru-RU" b="1" i="1" dirty="0" smtClean="0"/>
              <a:t> </a:t>
            </a:r>
            <a:r>
              <a:rPr lang="ru-RU" dirty="0" smtClean="0"/>
              <a:t>«система </a:t>
            </a:r>
            <a:r>
              <a:rPr lang="ru-RU" dirty="0" err="1" smtClean="0"/>
              <a:t>бесклеточная</a:t>
            </a:r>
            <a:r>
              <a:rPr lang="ru-RU" dirty="0" smtClean="0"/>
              <a:t>, смесь веществ, содержащая отдельные клеточные компоненты или структуры, напр. рибосомы», </a:t>
            </a:r>
          </a:p>
          <a:p>
            <a:pPr algn="ctr"/>
            <a:r>
              <a:rPr lang="ru-RU" b="1" i="1" dirty="0" err="1" smtClean="0"/>
              <a:t>wasser</a:t>
            </a:r>
            <a:r>
              <a:rPr lang="ru-RU" b="1" i="1" dirty="0" err="1" smtClean="0">
                <a:solidFill>
                  <a:srgbClr val="FF0000"/>
                </a:solidFill>
              </a:rPr>
              <a:t>frei</a:t>
            </a:r>
            <a:r>
              <a:rPr lang="ru-RU" b="1" i="1" dirty="0" err="1" smtClean="0"/>
              <a:t>er</a:t>
            </a:r>
            <a:r>
              <a:rPr lang="ru-RU" b="1" i="1" dirty="0" smtClean="0"/>
              <a:t> </a:t>
            </a:r>
            <a:r>
              <a:rPr lang="ru-RU" b="1" i="1" dirty="0" err="1" smtClean="0"/>
              <a:t>Organismus</a:t>
            </a:r>
            <a:r>
              <a:rPr lang="ru-RU" b="1" i="1" dirty="0" smtClean="0"/>
              <a:t> </a:t>
            </a:r>
            <a:r>
              <a:rPr lang="ru-RU" dirty="0" smtClean="0"/>
              <a:t>«обезвоженный организм; резкое уменьшение содержания воды в организме, обусловленное ее недостаточным поступлением или чрезмерным выведением».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84350"/>
            <a:ext cx="9144000" cy="4572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i="1" dirty="0" smtClean="0"/>
              <a:t>Производные слова образуются </a:t>
            </a:r>
            <a:r>
              <a:rPr lang="ru-RU" dirty="0" smtClean="0"/>
              <a:t>не только при помощи одного суффикса или префикса: комбинации могут быть самые разнообразные. </a:t>
            </a:r>
          </a:p>
          <a:p>
            <a:pPr algn="ctr"/>
            <a:r>
              <a:rPr lang="ru-RU" dirty="0" smtClean="0"/>
              <a:t>Например: </a:t>
            </a:r>
            <a:r>
              <a:rPr lang="ru-RU" b="1" i="1" dirty="0" smtClean="0"/>
              <a:t>префикс</a:t>
            </a:r>
            <a:r>
              <a:rPr lang="ru-RU" dirty="0" smtClean="0"/>
              <a:t> и </a:t>
            </a:r>
            <a:r>
              <a:rPr lang="ru-RU" b="1" i="1" dirty="0" smtClean="0"/>
              <a:t>суффикс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die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Er-krank-ung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«заболевание; процесс, возникающий в результате воздействия на организм вредоносного (чрезвычайного) раздражителя внешней или внутренней среды, характеризующийся понижением приспособляемости живого организма к внешней среде при одновременной мобилизации его защитных сил» .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Сложные слова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К сложным словам относятся  </a:t>
            </a:r>
            <a:r>
              <a:rPr lang="ru-RU" b="1" i="1" dirty="0" smtClean="0"/>
              <a:t>многокомпонентные термины</a:t>
            </a:r>
            <a:r>
              <a:rPr lang="ru-RU" dirty="0" smtClean="0"/>
              <a:t>, в состав которых входят две, три и более корневых морфемы –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der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Herz-in-farkt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«инфаркт сердца; участок сердца, подвергшийся некрозу вследствие внезапного нарушения его кровоснабжения», </a:t>
            </a:r>
          </a:p>
          <a:p>
            <a:pPr algn="ctr"/>
            <a:r>
              <a:rPr lang="ru-RU" b="1" i="1" dirty="0" err="1" smtClean="0">
                <a:solidFill>
                  <a:srgbClr val="FF0000"/>
                </a:solidFill>
              </a:rPr>
              <a:t>die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Hals-nasen</a:t>
            </a:r>
            <a:r>
              <a:rPr lang="ru-RU" b="1" i="1" dirty="0" smtClean="0">
                <a:solidFill>
                  <a:srgbClr val="FF0000"/>
                </a:solidFill>
              </a:rPr>
              <a:t>- </a:t>
            </a:r>
            <a:r>
              <a:rPr lang="ru-RU" b="1" i="1" dirty="0" err="1" smtClean="0">
                <a:solidFill>
                  <a:srgbClr val="FF0000"/>
                </a:solidFill>
              </a:rPr>
              <a:t>ohren-heil-kunde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«оториноларингология; область клинической медицины, изучающая этиологию, патогенез, клиническое течение болезней уха, носа, околоносовых пазух, глотки и гортани и разрабатывающая методы диагностики, лечения и профилактики этих болезней».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План</a:t>
            </a:r>
            <a:r>
              <a:rPr lang="en-US" b="1" i="1" dirty="0" smtClean="0"/>
              <a:t>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AutoNum type="arabicPeriod"/>
            </a:pPr>
            <a:r>
              <a:rPr lang="ru-RU" dirty="0" smtClean="0"/>
              <a:t>Введение.</a:t>
            </a:r>
          </a:p>
          <a:p>
            <a:pPr marL="582930" indent="-514350">
              <a:buAutoNum type="arabicPeriod"/>
            </a:pPr>
            <a:r>
              <a:rPr lang="ru-RU" dirty="0" smtClean="0"/>
              <a:t>Определение «термин».</a:t>
            </a:r>
          </a:p>
          <a:p>
            <a:pPr marL="582930" indent="-514350">
              <a:buAutoNum type="arabicPeriod"/>
            </a:pPr>
            <a:r>
              <a:rPr lang="ru-RU" dirty="0" smtClean="0"/>
              <a:t>Способы образования терминов.</a:t>
            </a:r>
          </a:p>
          <a:p>
            <a:pPr marL="582930" indent="-514350">
              <a:buAutoNum type="arabicPeriod"/>
            </a:pPr>
            <a:r>
              <a:rPr lang="ru-RU" dirty="0" smtClean="0"/>
              <a:t>Префиксация.</a:t>
            </a:r>
          </a:p>
          <a:p>
            <a:pPr marL="582930" indent="-514350">
              <a:buAutoNum type="arabicPeriod"/>
            </a:pPr>
            <a:r>
              <a:rPr lang="ru-RU" dirty="0" smtClean="0"/>
              <a:t>Суффиксация.</a:t>
            </a:r>
          </a:p>
          <a:p>
            <a:pPr marL="582930" indent="-514350">
              <a:buAutoNum type="arabicPeriod"/>
            </a:pPr>
            <a:r>
              <a:rPr lang="ru-RU" dirty="0" err="1" smtClean="0"/>
              <a:t>Терминосочетание</a:t>
            </a:r>
            <a:r>
              <a:rPr lang="ru-RU" dirty="0" smtClean="0"/>
              <a:t>.</a:t>
            </a:r>
          </a:p>
          <a:p>
            <a:pPr marL="582930" indent="-514350">
              <a:buAutoNum type="arabicPeriod"/>
            </a:pPr>
            <a:r>
              <a:rPr lang="ru-RU" dirty="0" smtClean="0"/>
              <a:t>Заключение.</a:t>
            </a:r>
          </a:p>
          <a:p>
            <a:pPr marL="582930" indent="-514350">
              <a:buAutoNum type="arabicPeriod"/>
            </a:pPr>
            <a:r>
              <a:rPr lang="ru-RU" dirty="0" smtClean="0"/>
              <a:t>Список литературы.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5400" b="1" i="1" dirty="0" smtClean="0"/>
              <a:t>Сложные слова: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1) определительные, </a:t>
            </a:r>
          </a:p>
          <a:p>
            <a:pPr algn="ctr">
              <a:buNone/>
            </a:pPr>
            <a:r>
              <a:rPr lang="ru-RU" sz="4800" dirty="0" smtClean="0"/>
              <a:t>2) сочинительные, </a:t>
            </a:r>
          </a:p>
          <a:p>
            <a:pPr algn="ctr">
              <a:buNone/>
            </a:pPr>
            <a:r>
              <a:rPr lang="ru-RU" sz="4800" dirty="0" smtClean="0"/>
              <a:t>3) слова-предложения</a:t>
            </a:r>
            <a:r>
              <a:rPr lang="ru-RU" sz="5400" dirty="0" smtClean="0"/>
              <a:t>. </a:t>
            </a:r>
            <a:endParaRPr lang="ru-RU" sz="5400" dirty="0"/>
          </a:p>
        </p:txBody>
      </p:sp>
      <p:pic>
        <p:nvPicPr>
          <p:cNvPr id="4" name="Picture 2" descr="C:\Users\asus\Desktop\Немецкий язык\iHQHLKY6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058000"/>
            <a:ext cx="1774883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i="1" dirty="0" smtClean="0"/>
              <a:t>Термины определительного типа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/>
              <a:t>Первый компонент определяет значение второго, например: </a:t>
            </a:r>
            <a:r>
              <a:rPr lang="ru-RU" sz="1800" b="1" i="1" dirty="0" err="1" smtClean="0">
                <a:solidFill>
                  <a:srgbClr val="FF0000"/>
                </a:solidFill>
              </a:rPr>
              <a:t>das</a:t>
            </a:r>
            <a:r>
              <a:rPr lang="ru-RU" sz="1800" b="1" i="1" dirty="0" smtClean="0">
                <a:solidFill>
                  <a:srgbClr val="FF0000"/>
                </a:solidFill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</a:rPr>
              <a:t>Nierenbecken</a:t>
            </a:r>
            <a:r>
              <a:rPr lang="ru-RU" sz="1800" b="1" i="1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/>
              <a:t>«почечная лоханка; воронкообразный проток, расположенный в почечной пазухе, начинающийся от больших почечных чашек и переходящий в мочеточник; начальный отдел мочевыводящих путей».</a:t>
            </a:r>
            <a:endParaRPr lang="en-US" sz="1800" dirty="0" smtClean="0"/>
          </a:p>
          <a:p>
            <a:pPr algn="ctr"/>
            <a:r>
              <a:rPr lang="ru-RU" sz="1800" dirty="0" smtClean="0"/>
              <a:t> </a:t>
            </a:r>
            <a:r>
              <a:rPr lang="ru-RU" sz="1800" b="1" i="1" dirty="0" smtClean="0"/>
              <a:t>Первый компонент может иметь значение</a:t>
            </a:r>
            <a:endParaRPr lang="en-US" sz="1800" b="1" i="1" dirty="0" smtClean="0"/>
          </a:p>
          <a:p>
            <a:pPr algn="ctr"/>
            <a:r>
              <a:rPr lang="ru-RU" sz="1800" dirty="0" smtClean="0"/>
              <a:t> принадлежности (</a:t>
            </a:r>
            <a:r>
              <a:rPr lang="ru-RU" sz="1800" b="1" i="1" dirty="0" err="1" smtClean="0">
                <a:solidFill>
                  <a:srgbClr val="FF0000"/>
                </a:solidFill>
              </a:rPr>
              <a:t>die</a:t>
            </a:r>
            <a:r>
              <a:rPr lang="ru-RU" sz="1800" b="1" i="1" dirty="0" smtClean="0">
                <a:solidFill>
                  <a:srgbClr val="FF0000"/>
                </a:solidFill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</a:rPr>
              <a:t>Nasenhohle</a:t>
            </a:r>
            <a:r>
              <a:rPr lang="ru-RU" sz="1800" b="1" i="1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/>
              <a:t>«полость носа; пространство в передней части лицевого черепа, выстланное слизистой оболочкой, разделенное перегородкой носа на две половины, открывающиеся наружу через ноздри, а сзади сообщающиеся через хоаны с носовой частью глотки; начальная часть дыхательных путей»), </a:t>
            </a:r>
            <a:endParaRPr lang="en-US" sz="1800" dirty="0" smtClean="0"/>
          </a:p>
          <a:p>
            <a:pPr algn="ctr"/>
            <a:r>
              <a:rPr lang="ru-RU" sz="1800" dirty="0" smtClean="0"/>
              <a:t>качества, </a:t>
            </a:r>
            <a:endParaRPr lang="en-US" sz="1800" dirty="0" smtClean="0"/>
          </a:p>
          <a:p>
            <a:pPr algn="ctr"/>
            <a:r>
              <a:rPr lang="ru-RU" sz="1800" dirty="0" smtClean="0"/>
              <a:t>места,</a:t>
            </a:r>
            <a:endParaRPr lang="en-US" sz="1800" dirty="0" smtClean="0"/>
          </a:p>
          <a:p>
            <a:pPr algn="ctr"/>
            <a:r>
              <a:rPr lang="ru-RU" sz="1800" dirty="0" smtClean="0"/>
              <a:t> а также пояснять значение основного слова, </a:t>
            </a:r>
            <a:endParaRPr lang="en-US" sz="1800" dirty="0" smtClean="0"/>
          </a:p>
          <a:p>
            <a:pPr algn="ctr"/>
            <a:r>
              <a:rPr lang="ru-RU" sz="1800" dirty="0" smtClean="0"/>
              <a:t>называть материал или вещество,</a:t>
            </a:r>
            <a:endParaRPr lang="en-US" sz="1800" dirty="0" smtClean="0"/>
          </a:p>
          <a:p>
            <a:pPr algn="ctr"/>
            <a:r>
              <a:rPr lang="ru-RU" sz="1800" dirty="0" smtClean="0"/>
              <a:t>являться объектом действия или состояния.</a:t>
            </a:r>
            <a:endParaRPr lang="ru-RU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84350"/>
            <a:ext cx="9144000" cy="45720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Производные, сложные и сложнопроизводные термины могут быть </a:t>
            </a:r>
            <a:r>
              <a:rPr lang="ru-RU" b="1" i="1" dirty="0" smtClean="0"/>
              <a:t>гибридными</a:t>
            </a:r>
            <a:r>
              <a:rPr lang="ru-RU" dirty="0" smtClean="0"/>
              <a:t>, </a:t>
            </a:r>
          </a:p>
          <a:p>
            <a:pPr algn="ctr"/>
            <a:r>
              <a:rPr lang="ru-RU" dirty="0" smtClean="0"/>
              <a:t>как с </a:t>
            </a:r>
            <a:r>
              <a:rPr lang="ru-RU" b="1" i="1" dirty="0" smtClean="0"/>
              <a:t>немецкой производящей основой </a:t>
            </a:r>
            <a:r>
              <a:rPr lang="ru-RU" dirty="0" smtClean="0"/>
              <a:t>и </a:t>
            </a:r>
            <a:r>
              <a:rPr lang="ru-RU" b="1" i="1" dirty="0" smtClean="0"/>
              <a:t>заимствуемым аффиксом </a:t>
            </a:r>
            <a:r>
              <a:rPr lang="ru-RU" dirty="0" smtClean="0"/>
              <a:t>(</a:t>
            </a:r>
            <a:r>
              <a:rPr lang="ru-RU" b="1" i="1" dirty="0" err="1" smtClean="0">
                <a:solidFill>
                  <a:srgbClr val="FF0000"/>
                </a:solidFill>
              </a:rPr>
              <a:t>die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Antikorper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«антитела; глобулины сыворотки крови человека и животных, образующиеся в ответ на попадание в организм различных антигенов (принадлежащих бактериям, вирусам, белковым токсинам и др.) и специфически взаимодействующие с этими антигенами»),</a:t>
            </a:r>
          </a:p>
          <a:p>
            <a:pPr algn="ctr"/>
            <a:r>
              <a:rPr lang="ru-RU" dirty="0" smtClean="0"/>
              <a:t> с </a:t>
            </a:r>
            <a:r>
              <a:rPr lang="ru-RU" b="1" i="1" dirty="0" smtClean="0"/>
              <a:t>заимствованной производящей основой </a:t>
            </a:r>
            <a:r>
              <a:rPr lang="ru-RU" dirty="0" smtClean="0"/>
              <a:t>и </a:t>
            </a:r>
            <a:r>
              <a:rPr lang="ru-RU" b="1" i="1" dirty="0" smtClean="0"/>
              <a:t>немецким аффиксом </a:t>
            </a:r>
            <a:r>
              <a:rPr lang="ru-RU" dirty="0" smtClean="0"/>
              <a:t>(</a:t>
            </a:r>
            <a:r>
              <a:rPr lang="ru-RU" b="1" i="1" dirty="0" err="1" smtClean="0">
                <a:solidFill>
                  <a:srgbClr val="FF0000"/>
                </a:solidFill>
              </a:rPr>
              <a:t>die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Pigmentierung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«пигментация; отложение эндогенного (меланин, </a:t>
            </a:r>
            <a:r>
              <a:rPr lang="ru-RU" dirty="0" err="1" smtClean="0"/>
              <a:t>гемосидерин</a:t>
            </a:r>
            <a:r>
              <a:rPr lang="ru-RU" dirty="0" smtClean="0"/>
              <a:t>) или экзогенного пигмента в тканях»), </a:t>
            </a:r>
          </a:p>
          <a:p>
            <a:pPr algn="ctr"/>
            <a:r>
              <a:rPr lang="ru-RU" dirty="0" smtClean="0"/>
              <a:t>так же и со </a:t>
            </a:r>
            <a:r>
              <a:rPr lang="ru-RU" b="1" i="1" dirty="0" smtClean="0"/>
              <a:t>сложной основой</a:t>
            </a:r>
            <a:r>
              <a:rPr lang="ru-RU" dirty="0" smtClean="0"/>
              <a:t>, части которой имеют сложное происхождение (</a:t>
            </a:r>
            <a:r>
              <a:rPr lang="ru-RU" b="1" i="1" dirty="0" err="1" smtClean="0">
                <a:solidFill>
                  <a:srgbClr val="FF0000"/>
                </a:solidFill>
              </a:rPr>
              <a:t>das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Blutplasma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«плазма крови, жидкая часть крови, остающаяся после удаления ее форменных элементов»).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err="1" smtClean="0"/>
              <a:t>Терминосочетания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err="1" smtClean="0"/>
              <a:t>Терминосочетания</a:t>
            </a:r>
            <a:r>
              <a:rPr lang="ru-RU" dirty="0" smtClean="0"/>
              <a:t> «особые единицы, границы которых располагаются между словом и предложением». </a:t>
            </a:r>
          </a:p>
          <a:p>
            <a:pPr algn="ctr"/>
            <a:r>
              <a:rPr lang="ru-RU" b="1" i="1" dirty="0" smtClean="0"/>
              <a:t>Выделяются: </a:t>
            </a:r>
          </a:p>
          <a:p>
            <a:pPr marL="582930" indent="-514350" algn="ctr">
              <a:buFont typeface="+mj-lt"/>
              <a:buAutoNum type="arabicPeriod"/>
            </a:pPr>
            <a:r>
              <a:rPr lang="ru-RU" dirty="0" smtClean="0"/>
              <a:t>двухкомпонентные (бинарные)</a:t>
            </a:r>
            <a:r>
              <a:rPr lang="en-US" dirty="0" smtClean="0"/>
              <a:t>;</a:t>
            </a:r>
            <a:endParaRPr lang="ru-RU" dirty="0" smtClean="0"/>
          </a:p>
          <a:p>
            <a:pPr marL="582930" indent="-514350" algn="ctr">
              <a:buFont typeface="+mj-lt"/>
              <a:buAutoNum type="arabicPeriod"/>
            </a:pPr>
            <a:r>
              <a:rPr lang="ru-RU" dirty="0" smtClean="0"/>
              <a:t>многокомпонентные терминологические словосочетания.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64344" y="1770501"/>
            <a:ext cx="4038600" cy="4525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/>
              <a:t>Двухкомпонентное словосочетание</a:t>
            </a:r>
          </a:p>
          <a:p>
            <a:pPr algn="ctr"/>
            <a:r>
              <a:rPr lang="ru-RU" dirty="0" smtClean="0"/>
              <a:t>представлено простым словосочетанием, зависимое слово которого также слово-термин.</a:t>
            </a:r>
          </a:p>
          <a:p>
            <a:pPr algn="ctr"/>
            <a:r>
              <a:rPr lang="ru-RU" b="1" i="1" dirty="0" smtClean="0"/>
              <a:t>A </a:t>
            </a:r>
            <a:r>
              <a:rPr lang="ru-RU" b="1" i="1" dirty="0" err="1" smtClean="0"/>
              <a:t>dj</a:t>
            </a:r>
            <a:r>
              <a:rPr lang="ru-RU" b="1" i="1" dirty="0" smtClean="0"/>
              <a:t> + S</a:t>
            </a:r>
          </a:p>
          <a:p>
            <a:pPr algn="ctr"/>
            <a:r>
              <a:rPr lang="ru-RU" b="1" i="1" dirty="0" err="1" smtClean="0">
                <a:solidFill>
                  <a:srgbClr val="FF0000"/>
                </a:solidFill>
              </a:rPr>
              <a:t>geschlossener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Knochenbruch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«закрытый перелом; перелом без нарушения целости кожных покровов над областью повреждения кости».</a:t>
            </a:r>
            <a:endParaRPr lang="ru-RU" b="1" i="1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4655344" y="1770501"/>
            <a:ext cx="4038600" cy="4525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/>
              <a:t>Многокомпонентное словосочетание</a:t>
            </a:r>
          </a:p>
          <a:p>
            <a:pPr algn="ctr"/>
            <a:r>
              <a:rPr lang="ru-RU" dirty="0" smtClean="0"/>
              <a:t>представлено сложным, или комбинированным словосочетанием, построенным на базе простого.</a:t>
            </a:r>
          </a:p>
          <a:p>
            <a:pPr algn="ctr"/>
            <a:r>
              <a:rPr lang="ru-RU" b="1" i="1" dirty="0" smtClean="0"/>
              <a:t>A </a:t>
            </a:r>
            <a:r>
              <a:rPr lang="ru-RU" b="1" i="1" dirty="0" err="1" smtClean="0"/>
              <a:t>dj</a:t>
            </a:r>
            <a:r>
              <a:rPr lang="ru-RU" b="1" i="1" dirty="0" smtClean="0"/>
              <a:t> + S + SG</a:t>
            </a:r>
          </a:p>
          <a:p>
            <a:pPr algn="ctr"/>
            <a:r>
              <a:rPr lang="ru-RU" b="1" i="1" dirty="0" err="1" smtClean="0">
                <a:solidFill>
                  <a:srgbClr val="FF0000"/>
                </a:solidFill>
              </a:rPr>
              <a:t>harte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Substanz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der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Zahne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«твердая субстанция зубов; дентин, цемент и эмаль зуба».</a:t>
            </a:r>
            <a:endParaRPr lang="ru-RU" b="1" i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Заключение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Подводя итог вышесказанному, следует отметить, что немецкая медицинская терминология сложна в структурном отношении. Словообразование является мощным источником развития немецкой медицинской терминологии и тесно связано с тенденцией к языковой экономии в знаках, передающих содержание высказывания. Среди исконно немецких и заимствованных медицинских терминов имеются сходные по архитектонике слова: простые, производные, сложные, а также </a:t>
            </a:r>
            <a:r>
              <a:rPr lang="ru-RU" dirty="0" err="1" smtClean="0"/>
              <a:t>терминосочетания</a:t>
            </a:r>
            <a:r>
              <a:rPr lang="ru-RU" dirty="0" smtClean="0"/>
              <a:t> двух типов: бинарные и многокомпонентные. Медицинская терминология обогащается не только в результате заимствования лексики из других языков, но и за счет использования собственных внутренних ресурсов языка. </a:t>
            </a:r>
          </a:p>
          <a:p>
            <a:pPr algn="ctr">
              <a:buNone/>
            </a:pPr>
            <a:r>
              <a:rPr lang="ru-RU" dirty="0" smtClean="0"/>
              <a:t>Практическая значимость работы заключается в возможности использования теоретического материала в рамках курса немецкого языка в медицинских техникумах.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Список литературы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Грецкая Т. В. Обучение </a:t>
            </a:r>
            <a:r>
              <a:rPr lang="ru-RU" dirty="0" err="1" smtClean="0"/>
              <a:t>семантизации</a:t>
            </a:r>
            <a:r>
              <a:rPr lang="ru-RU" dirty="0" smtClean="0"/>
              <a:t> профессионально-ориентированной иноязычной лексики студентов медицинских вузов: на материале немецкого языка: </a:t>
            </a:r>
            <a:r>
              <a:rPr lang="ru-RU" dirty="0" err="1" smtClean="0"/>
              <a:t>дисс</a:t>
            </a:r>
            <a:r>
              <a:rPr lang="ru-RU" dirty="0" smtClean="0"/>
              <a:t>. канд. </a:t>
            </a:r>
            <a:r>
              <a:rPr lang="ru-RU" dirty="0" err="1" smtClean="0"/>
              <a:t>филол</a:t>
            </a:r>
            <a:r>
              <a:rPr lang="ru-RU" dirty="0" smtClean="0"/>
              <a:t>. наук / Т. В. Грецкая. -Санкт-Петербург, 2005. - 189 с. 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err="1" smtClean="0"/>
              <a:t>Динабург</a:t>
            </a:r>
            <a:r>
              <a:rPr lang="ru-RU" dirty="0" smtClean="0"/>
              <a:t> И. Ф. Анализ немецкой медицинской терминологии // Вопросы филологии и методики преподавания иностранных языков. - Челябинск, 1960. - С. 33 - 51. 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Иванов В. В. Семантические особенности медицинских терминов: на материале нем. яз.: </a:t>
            </a:r>
            <a:r>
              <a:rPr lang="ru-RU" dirty="0" err="1" smtClean="0"/>
              <a:t>дисс</a:t>
            </a:r>
            <a:r>
              <a:rPr lang="ru-RU" dirty="0" smtClean="0"/>
              <a:t>. канд. </a:t>
            </a:r>
            <a:r>
              <a:rPr lang="ru-RU" dirty="0" err="1" smtClean="0"/>
              <a:t>филол</a:t>
            </a:r>
            <a:r>
              <a:rPr lang="ru-RU" dirty="0" smtClean="0"/>
              <a:t>. наук / В. В. Иванов. - Москва, 1996. - 166 с. 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err="1" smtClean="0"/>
              <a:t>Какзанова</a:t>
            </a:r>
            <a:r>
              <a:rPr lang="ru-RU" dirty="0" smtClean="0"/>
              <a:t> Е. М. Некоторые механизмы взаимодействия различных способов лексической номинации (на материале глаголов и отглагольных существительных современного немецкого языка): </a:t>
            </a:r>
            <a:r>
              <a:rPr lang="ru-RU" dirty="0" err="1" smtClean="0"/>
              <a:t>дисс</a:t>
            </a:r>
            <a:r>
              <a:rPr lang="ru-RU" dirty="0" smtClean="0"/>
              <a:t>. канд. </a:t>
            </a:r>
            <a:r>
              <a:rPr lang="ru-RU" dirty="0" err="1" smtClean="0"/>
              <a:t>филол</a:t>
            </a:r>
            <a:r>
              <a:rPr lang="ru-RU" dirty="0" smtClean="0"/>
              <a:t>. наук / Е. М. </a:t>
            </a:r>
            <a:r>
              <a:rPr lang="ru-RU" dirty="0" err="1" smtClean="0"/>
              <a:t>Какзанова</a:t>
            </a:r>
            <a:r>
              <a:rPr lang="ru-RU" dirty="0" smtClean="0"/>
              <a:t>, 1992. - 217 с. 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err="1" smtClean="0"/>
              <a:t>Кобжева</a:t>
            </a:r>
            <a:r>
              <a:rPr lang="ru-RU" dirty="0" smtClean="0"/>
              <a:t> М. Ф. Специфика лексико-семантической организации немецкой генетической терминологии: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 smtClean="0"/>
              <a:t>дисс</a:t>
            </a:r>
            <a:r>
              <a:rPr lang="ru-RU" dirty="0" smtClean="0"/>
              <a:t> . кандидата филологических наук. / </a:t>
            </a:r>
            <a:r>
              <a:rPr lang="ru-RU" dirty="0" err="1" smtClean="0"/>
              <a:t>М.Ф.Кобжева</a:t>
            </a:r>
            <a:r>
              <a:rPr lang="ru-RU" dirty="0" smtClean="0"/>
              <a:t>. - Киев, 1984. - 23 с. 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Степанова М. Д. Словообразование современного немецкого языка. / М. Д. Степанова. - М., 1953. - 376 с. </a:t>
            </a:r>
          </a:p>
          <a:p>
            <a:pPr marL="582930" indent="-514350">
              <a:buFont typeface="+mj-lt"/>
              <a:buAutoNum type="arabicPeriod"/>
            </a:pPr>
            <a:r>
              <a:rPr lang="ru-RU" dirty="0" smtClean="0"/>
              <a:t>Степанова М. Д., </a:t>
            </a:r>
            <a:r>
              <a:rPr lang="ru-RU" dirty="0" err="1" smtClean="0"/>
              <a:t>Фляйшер</a:t>
            </a:r>
            <a:r>
              <a:rPr lang="ru-RU" dirty="0" smtClean="0"/>
              <a:t> В. Теоретические основы словообразования в немецком языке. М.: Высшая школа, 1984. - 264 с. </a:t>
            </a:r>
          </a:p>
          <a:p>
            <a:pPr marL="582930" indent="-514350">
              <a:buFont typeface="+mj-lt"/>
              <a:buAutoNum type="arabicPeriod"/>
            </a:pPr>
            <a:r>
              <a:rPr lang="de-DE" dirty="0" smtClean="0"/>
              <a:t>Fleischer W., Benz I. Wortbildung der deutschen Gegenwartssprache. - </a:t>
            </a:r>
            <a:r>
              <a:rPr lang="de-DE" dirty="0" err="1" smtClean="0"/>
              <a:t>Tubingen</a:t>
            </a:r>
            <a:r>
              <a:rPr lang="de-DE" dirty="0" smtClean="0"/>
              <a:t>: Niemeyer, 1992. </a:t>
            </a:r>
          </a:p>
          <a:p>
            <a:pPr>
              <a:buNone/>
            </a:pPr>
            <a:r>
              <a:rPr lang="ru-RU" dirty="0" smtClean="0"/>
              <a:t>                </a:t>
            </a:r>
            <a:r>
              <a:rPr lang="de-DE" dirty="0" smtClean="0"/>
              <a:t>375 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84350"/>
            <a:ext cx="91440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i="1" dirty="0" smtClean="0"/>
              <a:t>Спасибо за внимание !</a:t>
            </a:r>
            <a:endParaRPr lang="ru-RU" sz="9600" b="1" i="1" dirty="0"/>
          </a:p>
        </p:txBody>
      </p:sp>
      <p:pic>
        <p:nvPicPr>
          <p:cNvPr id="1030" name="Picture 6" descr="C:\Users\asus\Desktop\Немецкий язык\Презентация\clap-animation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301208"/>
            <a:ext cx="3182957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Введение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Терминология в условиях ускорения научно-технического прогресса приобретает особое значение. Она является источником получения информации, инструментом освоения специальности. Любая область науки и техники находит своё выражение в терминах. Практически нет ни одной области знания, которую можно было бы изучать, не владея терминологией.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 smtClean="0"/>
              <a:t>Определение «термин»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Термины</a:t>
            </a:r>
            <a:r>
              <a:rPr lang="ru-RU" dirty="0" smtClean="0"/>
              <a:t> - слова или словосочетания, называющие специальные понятия какой-либо специальной области науки, техники, искусства (Толковый словарь Ожегова).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0882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5400" b="1" i="1" dirty="0" smtClean="0"/>
              <a:t>Способы образования терминов: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420888"/>
            <a:ext cx="7772400" cy="39346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82930" indent="-514350" algn="ctr">
              <a:buFont typeface="+mj-lt"/>
              <a:buAutoNum type="arabicPeriod"/>
            </a:pPr>
            <a:r>
              <a:rPr lang="ru-RU" sz="4800" dirty="0" smtClean="0"/>
              <a:t>семантический</a:t>
            </a:r>
            <a:r>
              <a:rPr lang="en-US" sz="4800" dirty="0" smtClean="0"/>
              <a:t>;</a:t>
            </a:r>
            <a:r>
              <a:rPr lang="ru-RU" sz="4800" dirty="0" smtClean="0"/>
              <a:t> </a:t>
            </a:r>
          </a:p>
          <a:p>
            <a:pPr marL="582930" indent="-514350" algn="ctr">
              <a:buFont typeface="+mj-lt"/>
              <a:buAutoNum type="arabicPeriod"/>
            </a:pPr>
            <a:r>
              <a:rPr lang="en-US" sz="4800" dirty="0" smtClean="0"/>
              <a:t>c</a:t>
            </a:r>
            <a:r>
              <a:rPr lang="ru-RU" sz="4800" dirty="0" err="1" smtClean="0"/>
              <a:t>интаксический</a:t>
            </a:r>
            <a:r>
              <a:rPr lang="en-US" sz="4800" dirty="0" smtClean="0"/>
              <a:t>;</a:t>
            </a:r>
            <a:r>
              <a:rPr lang="ru-RU" sz="4800" dirty="0" smtClean="0"/>
              <a:t> </a:t>
            </a:r>
          </a:p>
          <a:p>
            <a:pPr marL="582930" indent="-514350" algn="ctr">
              <a:buFont typeface="+mj-lt"/>
              <a:buAutoNum type="arabicPeriod"/>
            </a:pPr>
            <a:r>
              <a:rPr lang="ru-RU" sz="4800" dirty="0" smtClean="0"/>
              <a:t>морфологический</a:t>
            </a:r>
            <a:r>
              <a:rPr lang="ru-RU" sz="4800" b="1" i="1" dirty="0" smtClean="0"/>
              <a:t>. </a:t>
            </a:r>
            <a:endParaRPr lang="ru-RU" sz="4800" b="1" i="1" dirty="0"/>
          </a:p>
        </p:txBody>
      </p:sp>
      <p:pic>
        <p:nvPicPr>
          <p:cNvPr id="4" name="Picture 2" descr="C:\Users\asus\Desktop\Немецкий язык\iHQHLKY6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058000"/>
            <a:ext cx="1774883" cy="180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800" b="1" i="1" dirty="0" smtClean="0"/>
              <a:t>1. Семантический способ </a:t>
            </a:r>
            <a:endParaRPr lang="ru-RU" sz="4800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</a:t>
            </a:r>
            <a:r>
              <a:rPr lang="ru-RU" sz="4400" dirty="0" err="1" smtClean="0"/>
              <a:t>ловообразования</a:t>
            </a:r>
            <a:r>
              <a:rPr lang="ru-RU" sz="4400" dirty="0" smtClean="0"/>
              <a:t>, при котором новые слова появляются в результате распада многозначного слова на омонимы.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800" b="1" i="1" dirty="0" smtClean="0"/>
              <a:t>2. Синтаксический способ</a:t>
            </a:r>
            <a:endParaRPr lang="ru-RU" sz="4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Словообразования, при котором новые слова возникают в результате сращения в одну лексическую единицу целого сочетания слов</a:t>
            </a:r>
            <a:r>
              <a:rPr lang="ru-RU" sz="4400" b="1" i="1" dirty="0" smtClean="0"/>
              <a:t>.</a:t>
            </a:r>
            <a:endParaRPr lang="ru-RU" sz="44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800" b="1" i="1" dirty="0" smtClean="0"/>
              <a:t>3. Морфологический способ</a:t>
            </a:r>
            <a:endParaRPr lang="ru-RU" sz="4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Морфемный </a:t>
            </a:r>
          </a:p>
          <a:p>
            <a:pPr algn="ctr">
              <a:buNone/>
            </a:pPr>
            <a:r>
              <a:rPr lang="ru-RU" sz="4400" dirty="0" smtClean="0"/>
              <a:t>– новые слова образуются с помощью прибавления морфем.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400" b="1" i="1" dirty="0" smtClean="0"/>
              <a:t>Сложение </a:t>
            </a:r>
          </a:p>
          <a:p>
            <a:pPr algn="ctr">
              <a:buNone/>
            </a:pPr>
            <a:r>
              <a:rPr lang="ru-RU" sz="4400" dirty="0" smtClean="0"/>
              <a:t>– новые слова образуются сложением слов или основ.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957</TotalTime>
  <Words>2070</Words>
  <Application>Microsoft Office PowerPoint</Application>
  <PresentationFormat>Экран (4:3)</PresentationFormat>
  <Paragraphs>190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Метро</vt:lpstr>
      <vt:lpstr>Презентация PowerPoint</vt:lpstr>
      <vt:lpstr> Особенности словообразования медицинских терминов в немецком языке </vt:lpstr>
      <vt:lpstr>План:</vt:lpstr>
      <vt:lpstr>Введение</vt:lpstr>
      <vt:lpstr>Определение «термин» </vt:lpstr>
      <vt:lpstr>Способы образования терминов:</vt:lpstr>
      <vt:lpstr>1. Семантический способ </vt:lpstr>
      <vt:lpstr>2. Синтаксический способ</vt:lpstr>
      <vt:lpstr>3. Морфологический способ</vt:lpstr>
      <vt:lpstr>С точки зрения формы термины делятся на:</vt:lpstr>
      <vt:lpstr>Однословные термины:</vt:lpstr>
      <vt:lpstr>Презентация PowerPoint</vt:lpstr>
      <vt:lpstr>термины-существительные:</vt:lpstr>
      <vt:lpstr>термины-прилагательные: </vt:lpstr>
      <vt:lpstr>термины-глаголы:</vt:lpstr>
      <vt:lpstr>Презентация PowerPoint</vt:lpstr>
      <vt:lpstr>Префиксация</vt:lpstr>
      <vt:lpstr>Интернациональные префиксы:  </vt:lpstr>
      <vt:lpstr>Суффиксация</vt:lpstr>
      <vt:lpstr>Исконные суффиксы:</vt:lpstr>
      <vt:lpstr>Заимствованные суффиксы:</vt:lpstr>
      <vt:lpstr>Семантические особенности медицинских терминов</vt:lpstr>
      <vt:lpstr>Презентация PowerPoint</vt:lpstr>
      <vt:lpstr>Презентация PowerPoint</vt:lpstr>
      <vt:lpstr>Глагольный суффикс</vt:lpstr>
      <vt:lpstr>Полусуффиксы</vt:lpstr>
      <vt:lpstr>Образование терминов-прилагательных</vt:lpstr>
      <vt:lpstr>Презентация PowerPoint</vt:lpstr>
      <vt:lpstr>Сложные слова</vt:lpstr>
      <vt:lpstr>Сложные слова:</vt:lpstr>
      <vt:lpstr>Термины определительного типа</vt:lpstr>
      <vt:lpstr>Презентация PowerPoint</vt:lpstr>
      <vt:lpstr>Терминосочетания</vt:lpstr>
      <vt:lpstr>Презентация PowerPoint</vt:lpstr>
      <vt:lpstr>Заключение</vt:lpstr>
      <vt:lpstr>Список литературы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Elena</cp:lastModifiedBy>
  <cp:revision>208</cp:revision>
  <dcterms:created xsi:type="dcterms:W3CDTF">2017-05-05T15:03:33Z</dcterms:created>
  <dcterms:modified xsi:type="dcterms:W3CDTF">2017-05-21T20:33:22Z</dcterms:modified>
</cp:coreProperties>
</file>